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3.xml" ContentType="application/vnd.openxmlformats-officedocument.presentationml.notesSlide+xml"/>
  <Override PartName="/ppt/ink/ink32.xml" ContentType="application/inkml+xml"/>
  <Override PartName="/ppt/ink/ink33.xml" ContentType="application/inkml+xml"/>
  <Override PartName="/ppt/notesSlides/notesSlide4.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5.xml" ContentType="application/vnd.openxmlformats-officedocument.presentationml.notesSlide+xml"/>
  <Override PartName="/ppt/ink/ink39.xml" ContentType="application/inkml+xml"/>
  <Override PartName="/ppt/notesSlides/notesSlide6.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9"/>
  </p:notesMasterIdLst>
  <p:handoutMasterIdLst>
    <p:handoutMasterId r:id="rId60"/>
  </p:handoutMasterIdLst>
  <p:sldIdLst>
    <p:sldId id="297" r:id="rId2"/>
    <p:sldId id="1229" r:id="rId3"/>
    <p:sldId id="1248" r:id="rId4"/>
    <p:sldId id="1230" r:id="rId5"/>
    <p:sldId id="1231" r:id="rId6"/>
    <p:sldId id="1232" r:id="rId7"/>
    <p:sldId id="1234" r:id="rId8"/>
    <p:sldId id="1235" r:id="rId9"/>
    <p:sldId id="1200" r:id="rId10"/>
    <p:sldId id="1201" r:id="rId11"/>
    <p:sldId id="1202" r:id="rId12"/>
    <p:sldId id="1203" r:id="rId13"/>
    <p:sldId id="1256" r:id="rId14"/>
    <p:sldId id="1257" r:id="rId15"/>
    <p:sldId id="1204" r:id="rId16"/>
    <p:sldId id="1249" r:id="rId17"/>
    <p:sldId id="1206" r:id="rId18"/>
    <p:sldId id="1207" r:id="rId19"/>
    <p:sldId id="1209" r:id="rId20"/>
    <p:sldId id="1210" r:id="rId21"/>
    <p:sldId id="1208" r:id="rId22"/>
    <p:sldId id="1250" r:id="rId23"/>
    <p:sldId id="1214" r:id="rId24"/>
    <p:sldId id="1215" r:id="rId25"/>
    <p:sldId id="1216" r:id="rId26"/>
    <p:sldId id="1251" r:id="rId27"/>
    <p:sldId id="1217" r:id="rId28"/>
    <p:sldId id="1218" r:id="rId29"/>
    <p:sldId id="1219" r:id="rId30"/>
    <p:sldId id="1211" r:id="rId31"/>
    <p:sldId id="1222" r:id="rId32"/>
    <p:sldId id="1223" r:id="rId33"/>
    <p:sldId id="1224" r:id="rId34"/>
    <p:sldId id="1262" r:id="rId35"/>
    <p:sldId id="1227" r:id="rId36"/>
    <p:sldId id="1228" r:id="rId37"/>
    <p:sldId id="1252" r:id="rId38"/>
    <p:sldId id="1233" r:id="rId39"/>
    <p:sldId id="1236" r:id="rId40"/>
    <p:sldId id="1259" r:id="rId41"/>
    <p:sldId id="1237" r:id="rId42"/>
    <p:sldId id="1238" r:id="rId43"/>
    <p:sldId id="1239" r:id="rId44"/>
    <p:sldId id="1240" r:id="rId45"/>
    <p:sldId id="1241" r:id="rId46"/>
    <p:sldId id="1242" r:id="rId47"/>
    <p:sldId id="1213" r:id="rId48"/>
    <p:sldId id="1243" r:id="rId49"/>
    <p:sldId id="1244" r:id="rId50"/>
    <p:sldId id="1245" r:id="rId51"/>
    <p:sldId id="1263" r:id="rId52"/>
    <p:sldId id="1253" r:id="rId53"/>
    <p:sldId id="1254" r:id="rId54"/>
    <p:sldId id="1255" r:id="rId55"/>
    <p:sldId id="1258" r:id="rId56"/>
    <p:sldId id="1247" r:id="rId57"/>
    <p:sldId id="1260" r:id="rId58"/>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1"/>
    <p:restoredTop sz="88454"/>
  </p:normalViewPr>
  <p:slideViewPr>
    <p:cSldViewPr>
      <p:cViewPr varScale="1">
        <p:scale>
          <a:sx n="149" d="100"/>
          <a:sy n="149" d="100"/>
        </p:scale>
        <p:origin x="576"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B247C1FE-558D-4D0B-8CCF-27609C7C3255}"/>
    <pc:docChg chg="custSel modSld">
      <pc:chgData name="Barnaghi, Payam" userId="074f2ebd-6afc-4315-b390-7d2c21b26061" providerId="ADAL" clId="{B247C1FE-558D-4D0B-8CCF-27609C7C3255}" dt="2026-01-14T12:27:27.531" v="0" actId="7634"/>
      <pc:docMkLst>
        <pc:docMk/>
      </pc:docMkLst>
      <pc:sldChg chg="addSp mod">
        <pc:chgData name="Barnaghi, Payam" userId="074f2ebd-6afc-4315-b390-7d2c21b26061" providerId="ADAL" clId="{B247C1FE-558D-4D0B-8CCF-27609C7C3255}" dt="2026-01-14T12:27:27.531" v="0" actId="7634"/>
        <pc:sldMkLst>
          <pc:docMk/>
          <pc:sldMk cId="1706775504" sldId="1200"/>
        </pc:sldMkLst>
        <pc:inkChg chg="add">
          <ac:chgData name="Barnaghi, Payam" userId="074f2ebd-6afc-4315-b390-7d2c21b26061" providerId="ADAL" clId="{B247C1FE-558D-4D0B-8CCF-27609C7C3255}" dt="2026-01-14T12:27:27.531" v="0" actId="7634"/>
          <ac:inkMkLst>
            <pc:docMk/>
            <pc:sldMk cId="1706775504" sldId="1200"/>
            <ac:inkMk id="5" creationId="{C1432E3D-3189-E903-12DA-A79FD9736A8A}"/>
          </ac:inkMkLst>
        </pc:inkChg>
      </pc:sldChg>
      <pc:sldChg chg="addSp mod">
        <pc:chgData name="Barnaghi, Payam" userId="074f2ebd-6afc-4315-b390-7d2c21b26061" providerId="ADAL" clId="{B247C1FE-558D-4D0B-8CCF-27609C7C3255}" dt="2026-01-14T12:27:27.531" v="0" actId="7634"/>
        <pc:sldMkLst>
          <pc:docMk/>
          <pc:sldMk cId="237549115" sldId="1201"/>
        </pc:sldMkLst>
        <pc:inkChg chg="add">
          <ac:chgData name="Barnaghi, Payam" userId="074f2ebd-6afc-4315-b390-7d2c21b26061" providerId="ADAL" clId="{B247C1FE-558D-4D0B-8CCF-27609C7C3255}" dt="2026-01-14T12:27:27.531" v="0" actId="7634"/>
          <ac:inkMkLst>
            <pc:docMk/>
            <pc:sldMk cId="237549115" sldId="1201"/>
            <ac:inkMk id="5" creationId="{448ADFB0-3171-9D2F-85E6-B8D42F2AB4AC}"/>
          </ac:inkMkLst>
        </pc:inkChg>
      </pc:sldChg>
      <pc:sldChg chg="addSp mod">
        <pc:chgData name="Barnaghi, Payam" userId="074f2ebd-6afc-4315-b390-7d2c21b26061" providerId="ADAL" clId="{B247C1FE-558D-4D0B-8CCF-27609C7C3255}" dt="2026-01-14T12:27:27.531" v="0" actId="7634"/>
        <pc:sldMkLst>
          <pc:docMk/>
          <pc:sldMk cId="2985038161" sldId="1202"/>
        </pc:sldMkLst>
        <pc:inkChg chg="add">
          <ac:chgData name="Barnaghi, Payam" userId="074f2ebd-6afc-4315-b390-7d2c21b26061" providerId="ADAL" clId="{B247C1FE-558D-4D0B-8CCF-27609C7C3255}" dt="2026-01-14T12:27:27.531" v="0" actId="7634"/>
          <ac:inkMkLst>
            <pc:docMk/>
            <pc:sldMk cId="2985038161" sldId="1202"/>
            <ac:inkMk id="10" creationId="{1F8C85FD-BCE2-ABC3-5E10-E93DA9EE18BD}"/>
          </ac:inkMkLst>
        </pc:inkChg>
      </pc:sldChg>
      <pc:sldChg chg="addSp mod">
        <pc:chgData name="Barnaghi, Payam" userId="074f2ebd-6afc-4315-b390-7d2c21b26061" providerId="ADAL" clId="{B247C1FE-558D-4D0B-8CCF-27609C7C3255}" dt="2026-01-14T12:27:27.531" v="0" actId="7634"/>
        <pc:sldMkLst>
          <pc:docMk/>
          <pc:sldMk cId="1178487836" sldId="1203"/>
        </pc:sldMkLst>
        <pc:inkChg chg="add">
          <ac:chgData name="Barnaghi, Payam" userId="074f2ebd-6afc-4315-b390-7d2c21b26061" providerId="ADAL" clId="{B247C1FE-558D-4D0B-8CCF-27609C7C3255}" dt="2026-01-14T12:27:27.531" v="0" actId="7634"/>
          <ac:inkMkLst>
            <pc:docMk/>
            <pc:sldMk cId="1178487836" sldId="1203"/>
            <ac:inkMk id="5" creationId="{F0F4C70C-2D3B-01F6-EEA3-3F3C016E1A43}"/>
          </ac:inkMkLst>
        </pc:inkChg>
      </pc:sldChg>
      <pc:sldChg chg="addSp mod">
        <pc:chgData name="Barnaghi, Payam" userId="074f2ebd-6afc-4315-b390-7d2c21b26061" providerId="ADAL" clId="{B247C1FE-558D-4D0B-8CCF-27609C7C3255}" dt="2026-01-14T12:27:27.531" v="0" actId="7634"/>
        <pc:sldMkLst>
          <pc:docMk/>
          <pc:sldMk cId="4002407165" sldId="1204"/>
        </pc:sldMkLst>
        <pc:inkChg chg="add">
          <ac:chgData name="Barnaghi, Payam" userId="074f2ebd-6afc-4315-b390-7d2c21b26061" providerId="ADAL" clId="{B247C1FE-558D-4D0B-8CCF-27609C7C3255}" dt="2026-01-14T12:27:27.531" v="0" actId="7634"/>
          <ac:inkMkLst>
            <pc:docMk/>
            <pc:sldMk cId="4002407165" sldId="1204"/>
            <ac:inkMk id="8" creationId="{10CE75F2-DD0F-97FA-7258-FC2BC23A69CF}"/>
          </ac:inkMkLst>
        </pc:inkChg>
      </pc:sldChg>
      <pc:sldChg chg="addSp mod">
        <pc:chgData name="Barnaghi, Payam" userId="074f2ebd-6afc-4315-b390-7d2c21b26061" providerId="ADAL" clId="{B247C1FE-558D-4D0B-8CCF-27609C7C3255}" dt="2026-01-14T12:27:27.531" v="0" actId="7634"/>
        <pc:sldMkLst>
          <pc:docMk/>
          <pc:sldMk cId="3519433707" sldId="1206"/>
        </pc:sldMkLst>
        <pc:inkChg chg="add">
          <ac:chgData name="Barnaghi, Payam" userId="074f2ebd-6afc-4315-b390-7d2c21b26061" providerId="ADAL" clId="{B247C1FE-558D-4D0B-8CCF-27609C7C3255}" dt="2026-01-14T12:27:27.531" v="0" actId="7634"/>
          <ac:inkMkLst>
            <pc:docMk/>
            <pc:sldMk cId="3519433707" sldId="1206"/>
            <ac:inkMk id="5" creationId="{A9B86090-8248-EF0B-6970-B058DD4E2D97}"/>
          </ac:inkMkLst>
        </pc:inkChg>
      </pc:sldChg>
      <pc:sldChg chg="addSp mod">
        <pc:chgData name="Barnaghi, Payam" userId="074f2ebd-6afc-4315-b390-7d2c21b26061" providerId="ADAL" clId="{B247C1FE-558D-4D0B-8CCF-27609C7C3255}" dt="2026-01-14T12:27:27.531" v="0" actId="7634"/>
        <pc:sldMkLst>
          <pc:docMk/>
          <pc:sldMk cId="88479043" sldId="1207"/>
        </pc:sldMkLst>
        <pc:inkChg chg="add">
          <ac:chgData name="Barnaghi, Payam" userId="074f2ebd-6afc-4315-b390-7d2c21b26061" providerId="ADAL" clId="{B247C1FE-558D-4D0B-8CCF-27609C7C3255}" dt="2026-01-14T12:27:27.531" v="0" actId="7634"/>
          <ac:inkMkLst>
            <pc:docMk/>
            <pc:sldMk cId="88479043" sldId="1207"/>
            <ac:inkMk id="5" creationId="{612659D7-5D4B-4B35-46EA-6010E853399D}"/>
          </ac:inkMkLst>
        </pc:inkChg>
      </pc:sldChg>
      <pc:sldChg chg="addSp mod">
        <pc:chgData name="Barnaghi, Payam" userId="074f2ebd-6afc-4315-b390-7d2c21b26061" providerId="ADAL" clId="{B247C1FE-558D-4D0B-8CCF-27609C7C3255}" dt="2026-01-14T12:27:27.531" v="0" actId="7634"/>
        <pc:sldMkLst>
          <pc:docMk/>
          <pc:sldMk cId="4176858363" sldId="1208"/>
        </pc:sldMkLst>
        <pc:inkChg chg="add">
          <ac:chgData name="Barnaghi, Payam" userId="074f2ebd-6afc-4315-b390-7d2c21b26061" providerId="ADAL" clId="{B247C1FE-558D-4D0B-8CCF-27609C7C3255}" dt="2026-01-14T12:27:27.531" v="0" actId="7634"/>
          <ac:inkMkLst>
            <pc:docMk/>
            <pc:sldMk cId="4176858363" sldId="1208"/>
            <ac:inkMk id="8" creationId="{D3AE6D8C-CC64-DA37-9F1C-21BBE63DD531}"/>
          </ac:inkMkLst>
        </pc:inkChg>
      </pc:sldChg>
      <pc:sldChg chg="addSp mod">
        <pc:chgData name="Barnaghi, Payam" userId="074f2ebd-6afc-4315-b390-7d2c21b26061" providerId="ADAL" clId="{B247C1FE-558D-4D0B-8CCF-27609C7C3255}" dt="2026-01-14T12:27:27.531" v="0" actId="7634"/>
        <pc:sldMkLst>
          <pc:docMk/>
          <pc:sldMk cId="894357157" sldId="1209"/>
        </pc:sldMkLst>
        <pc:inkChg chg="add">
          <ac:chgData name="Barnaghi, Payam" userId="074f2ebd-6afc-4315-b390-7d2c21b26061" providerId="ADAL" clId="{B247C1FE-558D-4D0B-8CCF-27609C7C3255}" dt="2026-01-14T12:27:27.531" v="0" actId="7634"/>
          <ac:inkMkLst>
            <pc:docMk/>
            <pc:sldMk cId="894357157" sldId="1209"/>
            <ac:inkMk id="5" creationId="{DFD53E70-3455-A947-8152-C5CE05624B1E}"/>
          </ac:inkMkLst>
        </pc:inkChg>
      </pc:sldChg>
      <pc:sldChg chg="addSp mod">
        <pc:chgData name="Barnaghi, Payam" userId="074f2ebd-6afc-4315-b390-7d2c21b26061" providerId="ADAL" clId="{B247C1FE-558D-4D0B-8CCF-27609C7C3255}" dt="2026-01-14T12:27:27.531" v="0" actId="7634"/>
        <pc:sldMkLst>
          <pc:docMk/>
          <pc:sldMk cId="38452293" sldId="1210"/>
        </pc:sldMkLst>
        <pc:inkChg chg="add">
          <ac:chgData name="Barnaghi, Payam" userId="074f2ebd-6afc-4315-b390-7d2c21b26061" providerId="ADAL" clId="{B247C1FE-558D-4D0B-8CCF-27609C7C3255}" dt="2026-01-14T12:27:27.531" v="0" actId="7634"/>
          <ac:inkMkLst>
            <pc:docMk/>
            <pc:sldMk cId="38452293" sldId="1210"/>
            <ac:inkMk id="8" creationId="{22F88A49-65A7-453D-3714-DD0F3BF94D0E}"/>
          </ac:inkMkLst>
        </pc:inkChg>
      </pc:sldChg>
      <pc:sldChg chg="addSp mod">
        <pc:chgData name="Barnaghi, Payam" userId="074f2ebd-6afc-4315-b390-7d2c21b26061" providerId="ADAL" clId="{B247C1FE-558D-4D0B-8CCF-27609C7C3255}" dt="2026-01-14T12:27:27.531" v="0" actId="7634"/>
        <pc:sldMkLst>
          <pc:docMk/>
          <pc:sldMk cId="50420496" sldId="1211"/>
        </pc:sldMkLst>
        <pc:inkChg chg="add">
          <ac:chgData name="Barnaghi, Payam" userId="074f2ebd-6afc-4315-b390-7d2c21b26061" providerId="ADAL" clId="{B247C1FE-558D-4D0B-8CCF-27609C7C3255}" dt="2026-01-14T12:27:27.531" v="0" actId="7634"/>
          <ac:inkMkLst>
            <pc:docMk/>
            <pc:sldMk cId="50420496" sldId="1211"/>
            <ac:inkMk id="5" creationId="{31A6ABFA-4B03-3965-004F-ACA169EE2D19}"/>
          </ac:inkMkLst>
        </pc:inkChg>
      </pc:sldChg>
      <pc:sldChg chg="addSp mod">
        <pc:chgData name="Barnaghi, Payam" userId="074f2ebd-6afc-4315-b390-7d2c21b26061" providerId="ADAL" clId="{B247C1FE-558D-4D0B-8CCF-27609C7C3255}" dt="2026-01-14T12:27:27.531" v="0" actId="7634"/>
        <pc:sldMkLst>
          <pc:docMk/>
          <pc:sldMk cId="546630655" sldId="1214"/>
        </pc:sldMkLst>
        <pc:inkChg chg="add">
          <ac:chgData name="Barnaghi, Payam" userId="074f2ebd-6afc-4315-b390-7d2c21b26061" providerId="ADAL" clId="{B247C1FE-558D-4D0B-8CCF-27609C7C3255}" dt="2026-01-14T12:27:27.531" v="0" actId="7634"/>
          <ac:inkMkLst>
            <pc:docMk/>
            <pc:sldMk cId="546630655" sldId="1214"/>
            <ac:inkMk id="5" creationId="{CE29E3A4-347A-6471-46CB-4E3E6BAAEE3C}"/>
          </ac:inkMkLst>
        </pc:inkChg>
      </pc:sldChg>
      <pc:sldChg chg="addSp mod">
        <pc:chgData name="Barnaghi, Payam" userId="074f2ebd-6afc-4315-b390-7d2c21b26061" providerId="ADAL" clId="{B247C1FE-558D-4D0B-8CCF-27609C7C3255}" dt="2026-01-14T12:27:27.531" v="0" actId="7634"/>
        <pc:sldMkLst>
          <pc:docMk/>
          <pc:sldMk cId="3871760730" sldId="1215"/>
        </pc:sldMkLst>
        <pc:inkChg chg="add">
          <ac:chgData name="Barnaghi, Payam" userId="074f2ebd-6afc-4315-b390-7d2c21b26061" providerId="ADAL" clId="{B247C1FE-558D-4D0B-8CCF-27609C7C3255}" dt="2026-01-14T12:27:27.531" v="0" actId="7634"/>
          <ac:inkMkLst>
            <pc:docMk/>
            <pc:sldMk cId="3871760730" sldId="1215"/>
            <ac:inkMk id="5" creationId="{9A82EDC8-17E8-6292-72B7-8BAFC08E2E70}"/>
          </ac:inkMkLst>
        </pc:inkChg>
      </pc:sldChg>
      <pc:sldChg chg="addSp mod">
        <pc:chgData name="Barnaghi, Payam" userId="074f2ebd-6afc-4315-b390-7d2c21b26061" providerId="ADAL" clId="{B247C1FE-558D-4D0B-8CCF-27609C7C3255}" dt="2026-01-14T12:27:27.531" v="0" actId="7634"/>
        <pc:sldMkLst>
          <pc:docMk/>
          <pc:sldMk cId="1389152288" sldId="1216"/>
        </pc:sldMkLst>
        <pc:inkChg chg="add">
          <ac:chgData name="Barnaghi, Payam" userId="074f2ebd-6afc-4315-b390-7d2c21b26061" providerId="ADAL" clId="{B247C1FE-558D-4D0B-8CCF-27609C7C3255}" dt="2026-01-14T12:27:27.531" v="0" actId="7634"/>
          <ac:inkMkLst>
            <pc:docMk/>
            <pc:sldMk cId="1389152288" sldId="1216"/>
            <ac:inkMk id="5" creationId="{9ABBFD9A-2991-0760-DC04-5866A8A58884}"/>
          </ac:inkMkLst>
        </pc:inkChg>
      </pc:sldChg>
      <pc:sldChg chg="addSp mod">
        <pc:chgData name="Barnaghi, Payam" userId="074f2ebd-6afc-4315-b390-7d2c21b26061" providerId="ADAL" clId="{B247C1FE-558D-4D0B-8CCF-27609C7C3255}" dt="2026-01-14T12:27:27.531" v="0" actId="7634"/>
        <pc:sldMkLst>
          <pc:docMk/>
          <pc:sldMk cId="9322173" sldId="1217"/>
        </pc:sldMkLst>
        <pc:inkChg chg="add">
          <ac:chgData name="Barnaghi, Payam" userId="074f2ebd-6afc-4315-b390-7d2c21b26061" providerId="ADAL" clId="{B247C1FE-558D-4D0B-8CCF-27609C7C3255}" dt="2026-01-14T12:27:27.531" v="0" actId="7634"/>
          <ac:inkMkLst>
            <pc:docMk/>
            <pc:sldMk cId="9322173" sldId="1217"/>
            <ac:inkMk id="5" creationId="{159FB583-E66E-9A51-41FB-4D2D3368AC9C}"/>
          </ac:inkMkLst>
        </pc:inkChg>
      </pc:sldChg>
      <pc:sldChg chg="addSp mod">
        <pc:chgData name="Barnaghi, Payam" userId="074f2ebd-6afc-4315-b390-7d2c21b26061" providerId="ADAL" clId="{B247C1FE-558D-4D0B-8CCF-27609C7C3255}" dt="2026-01-14T12:27:27.531" v="0" actId="7634"/>
        <pc:sldMkLst>
          <pc:docMk/>
          <pc:sldMk cId="1833495124" sldId="1218"/>
        </pc:sldMkLst>
        <pc:inkChg chg="add">
          <ac:chgData name="Barnaghi, Payam" userId="074f2ebd-6afc-4315-b390-7d2c21b26061" providerId="ADAL" clId="{B247C1FE-558D-4D0B-8CCF-27609C7C3255}" dt="2026-01-14T12:27:27.531" v="0" actId="7634"/>
          <ac:inkMkLst>
            <pc:docMk/>
            <pc:sldMk cId="1833495124" sldId="1218"/>
            <ac:inkMk id="5" creationId="{5251F3B4-A732-20A7-1767-35AF244D9BD9}"/>
          </ac:inkMkLst>
        </pc:inkChg>
      </pc:sldChg>
      <pc:sldChg chg="addSp mod">
        <pc:chgData name="Barnaghi, Payam" userId="074f2ebd-6afc-4315-b390-7d2c21b26061" providerId="ADAL" clId="{B247C1FE-558D-4D0B-8CCF-27609C7C3255}" dt="2026-01-14T12:27:27.531" v="0" actId="7634"/>
        <pc:sldMkLst>
          <pc:docMk/>
          <pc:sldMk cId="2967888060" sldId="1219"/>
        </pc:sldMkLst>
        <pc:inkChg chg="add">
          <ac:chgData name="Barnaghi, Payam" userId="074f2ebd-6afc-4315-b390-7d2c21b26061" providerId="ADAL" clId="{B247C1FE-558D-4D0B-8CCF-27609C7C3255}" dt="2026-01-14T12:27:27.531" v="0" actId="7634"/>
          <ac:inkMkLst>
            <pc:docMk/>
            <pc:sldMk cId="2967888060" sldId="1219"/>
            <ac:inkMk id="3" creationId="{C781C855-10F4-9371-C149-BBE95E176BCD}"/>
          </ac:inkMkLst>
        </pc:inkChg>
      </pc:sldChg>
      <pc:sldChg chg="addSp mod">
        <pc:chgData name="Barnaghi, Payam" userId="074f2ebd-6afc-4315-b390-7d2c21b26061" providerId="ADAL" clId="{B247C1FE-558D-4D0B-8CCF-27609C7C3255}" dt="2026-01-14T12:27:27.531" v="0" actId="7634"/>
        <pc:sldMkLst>
          <pc:docMk/>
          <pc:sldMk cId="198880315" sldId="1222"/>
        </pc:sldMkLst>
        <pc:inkChg chg="add">
          <ac:chgData name="Barnaghi, Payam" userId="074f2ebd-6afc-4315-b390-7d2c21b26061" providerId="ADAL" clId="{B247C1FE-558D-4D0B-8CCF-27609C7C3255}" dt="2026-01-14T12:27:27.531" v="0" actId="7634"/>
          <ac:inkMkLst>
            <pc:docMk/>
            <pc:sldMk cId="198880315" sldId="1222"/>
            <ac:inkMk id="5" creationId="{7DB8BF2D-C92E-1262-E51E-36B735F9F2E4}"/>
          </ac:inkMkLst>
        </pc:inkChg>
      </pc:sldChg>
      <pc:sldChg chg="addSp mod">
        <pc:chgData name="Barnaghi, Payam" userId="074f2ebd-6afc-4315-b390-7d2c21b26061" providerId="ADAL" clId="{B247C1FE-558D-4D0B-8CCF-27609C7C3255}" dt="2026-01-14T12:27:27.531" v="0" actId="7634"/>
        <pc:sldMkLst>
          <pc:docMk/>
          <pc:sldMk cId="1798683232" sldId="1223"/>
        </pc:sldMkLst>
        <pc:inkChg chg="add">
          <ac:chgData name="Barnaghi, Payam" userId="074f2ebd-6afc-4315-b390-7d2c21b26061" providerId="ADAL" clId="{B247C1FE-558D-4D0B-8CCF-27609C7C3255}" dt="2026-01-14T12:27:27.531" v="0" actId="7634"/>
          <ac:inkMkLst>
            <pc:docMk/>
            <pc:sldMk cId="1798683232" sldId="1223"/>
            <ac:inkMk id="5" creationId="{873C91EB-F4FA-EBE1-D9D1-0236D57D2BE6}"/>
          </ac:inkMkLst>
        </pc:inkChg>
      </pc:sldChg>
      <pc:sldChg chg="addSp mod">
        <pc:chgData name="Barnaghi, Payam" userId="074f2ebd-6afc-4315-b390-7d2c21b26061" providerId="ADAL" clId="{B247C1FE-558D-4D0B-8CCF-27609C7C3255}" dt="2026-01-14T12:27:27.531" v="0" actId="7634"/>
        <pc:sldMkLst>
          <pc:docMk/>
          <pc:sldMk cId="2038398720" sldId="1224"/>
        </pc:sldMkLst>
        <pc:inkChg chg="add">
          <ac:chgData name="Barnaghi, Payam" userId="074f2ebd-6afc-4315-b390-7d2c21b26061" providerId="ADAL" clId="{B247C1FE-558D-4D0B-8CCF-27609C7C3255}" dt="2026-01-14T12:27:27.531" v="0" actId="7634"/>
          <ac:inkMkLst>
            <pc:docMk/>
            <pc:sldMk cId="2038398720" sldId="1224"/>
            <ac:inkMk id="5" creationId="{0EB96AA7-B74B-F676-9679-83A3AFC8CB53}"/>
          </ac:inkMkLst>
        </pc:inkChg>
      </pc:sldChg>
      <pc:sldChg chg="addSp mod">
        <pc:chgData name="Barnaghi, Payam" userId="074f2ebd-6afc-4315-b390-7d2c21b26061" providerId="ADAL" clId="{B247C1FE-558D-4D0B-8CCF-27609C7C3255}" dt="2026-01-14T12:27:27.531" v="0" actId="7634"/>
        <pc:sldMkLst>
          <pc:docMk/>
          <pc:sldMk cId="4160415371" sldId="1227"/>
        </pc:sldMkLst>
        <pc:inkChg chg="add">
          <ac:chgData name="Barnaghi, Payam" userId="074f2ebd-6afc-4315-b390-7d2c21b26061" providerId="ADAL" clId="{B247C1FE-558D-4D0B-8CCF-27609C7C3255}" dt="2026-01-14T12:27:27.531" v="0" actId="7634"/>
          <ac:inkMkLst>
            <pc:docMk/>
            <pc:sldMk cId="4160415371" sldId="1227"/>
            <ac:inkMk id="5" creationId="{048E5836-8652-9E69-AD67-7908395AC40F}"/>
          </ac:inkMkLst>
        </pc:inkChg>
      </pc:sldChg>
      <pc:sldChg chg="addSp mod">
        <pc:chgData name="Barnaghi, Payam" userId="074f2ebd-6afc-4315-b390-7d2c21b26061" providerId="ADAL" clId="{B247C1FE-558D-4D0B-8CCF-27609C7C3255}" dt="2026-01-14T12:27:27.531" v="0" actId="7634"/>
        <pc:sldMkLst>
          <pc:docMk/>
          <pc:sldMk cId="1275539641" sldId="1228"/>
        </pc:sldMkLst>
        <pc:inkChg chg="add">
          <ac:chgData name="Barnaghi, Payam" userId="074f2ebd-6afc-4315-b390-7d2c21b26061" providerId="ADAL" clId="{B247C1FE-558D-4D0B-8CCF-27609C7C3255}" dt="2026-01-14T12:27:27.531" v="0" actId="7634"/>
          <ac:inkMkLst>
            <pc:docMk/>
            <pc:sldMk cId="1275539641" sldId="1228"/>
            <ac:inkMk id="3" creationId="{0A3B7836-4AC7-527C-E3C3-269336B031C2}"/>
          </ac:inkMkLst>
        </pc:inkChg>
      </pc:sldChg>
      <pc:sldChg chg="addSp mod">
        <pc:chgData name="Barnaghi, Payam" userId="074f2ebd-6afc-4315-b390-7d2c21b26061" providerId="ADAL" clId="{B247C1FE-558D-4D0B-8CCF-27609C7C3255}" dt="2026-01-14T12:27:27.531" v="0" actId="7634"/>
        <pc:sldMkLst>
          <pc:docMk/>
          <pc:sldMk cId="3562163646" sldId="1229"/>
        </pc:sldMkLst>
        <pc:inkChg chg="add">
          <ac:chgData name="Barnaghi, Payam" userId="074f2ebd-6afc-4315-b390-7d2c21b26061" providerId="ADAL" clId="{B247C1FE-558D-4D0B-8CCF-27609C7C3255}" dt="2026-01-14T12:27:27.531" v="0" actId="7634"/>
          <ac:inkMkLst>
            <pc:docMk/>
            <pc:sldMk cId="3562163646" sldId="1229"/>
            <ac:inkMk id="5" creationId="{446E5AD9-BAF7-C53F-2A09-3EE5EBAA5B75}"/>
          </ac:inkMkLst>
        </pc:inkChg>
      </pc:sldChg>
      <pc:sldChg chg="addSp mod">
        <pc:chgData name="Barnaghi, Payam" userId="074f2ebd-6afc-4315-b390-7d2c21b26061" providerId="ADAL" clId="{B247C1FE-558D-4D0B-8CCF-27609C7C3255}" dt="2026-01-14T12:27:27.531" v="0" actId="7634"/>
        <pc:sldMkLst>
          <pc:docMk/>
          <pc:sldMk cId="712524146" sldId="1230"/>
        </pc:sldMkLst>
        <pc:inkChg chg="add">
          <ac:chgData name="Barnaghi, Payam" userId="074f2ebd-6afc-4315-b390-7d2c21b26061" providerId="ADAL" clId="{B247C1FE-558D-4D0B-8CCF-27609C7C3255}" dt="2026-01-14T12:27:27.531" v="0" actId="7634"/>
          <ac:inkMkLst>
            <pc:docMk/>
            <pc:sldMk cId="712524146" sldId="1230"/>
            <ac:inkMk id="5" creationId="{463EDB66-DA15-4AC2-8D0E-8D8574EAEED7}"/>
          </ac:inkMkLst>
        </pc:inkChg>
      </pc:sldChg>
      <pc:sldChg chg="addSp mod">
        <pc:chgData name="Barnaghi, Payam" userId="074f2ebd-6afc-4315-b390-7d2c21b26061" providerId="ADAL" clId="{B247C1FE-558D-4D0B-8CCF-27609C7C3255}" dt="2026-01-14T12:27:27.531" v="0" actId="7634"/>
        <pc:sldMkLst>
          <pc:docMk/>
          <pc:sldMk cId="1740409964" sldId="1231"/>
        </pc:sldMkLst>
        <pc:inkChg chg="add">
          <ac:chgData name="Barnaghi, Payam" userId="074f2ebd-6afc-4315-b390-7d2c21b26061" providerId="ADAL" clId="{B247C1FE-558D-4D0B-8CCF-27609C7C3255}" dt="2026-01-14T12:27:27.531" v="0" actId="7634"/>
          <ac:inkMkLst>
            <pc:docMk/>
            <pc:sldMk cId="1740409964" sldId="1231"/>
            <ac:inkMk id="4" creationId="{05DA3FFC-4E39-2E49-36CC-45B121222DCC}"/>
          </ac:inkMkLst>
        </pc:inkChg>
      </pc:sldChg>
      <pc:sldChg chg="addSp mod">
        <pc:chgData name="Barnaghi, Payam" userId="074f2ebd-6afc-4315-b390-7d2c21b26061" providerId="ADAL" clId="{B247C1FE-558D-4D0B-8CCF-27609C7C3255}" dt="2026-01-14T12:27:27.531" v="0" actId="7634"/>
        <pc:sldMkLst>
          <pc:docMk/>
          <pc:sldMk cId="361187739" sldId="1232"/>
        </pc:sldMkLst>
        <pc:inkChg chg="add">
          <ac:chgData name="Barnaghi, Payam" userId="074f2ebd-6afc-4315-b390-7d2c21b26061" providerId="ADAL" clId="{B247C1FE-558D-4D0B-8CCF-27609C7C3255}" dt="2026-01-14T12:27:27.531" v="0" actId="7634"/>
          <ac:inkMkLst>
            <pc:docMk/>
            <pc:sldMk cId="361187739" sldId="1232"/>
            <ac:inkMk id="6" creationId="{43F8867B-C918-A3A6-6444-7A6712839149}"/>
          </ac:inkMkLst>
        </pc:inkChg>
      </pc:sldChg>
      <pc:sldChg chg="addSp mod">
        <pc:chgData name="Barnaghi, Payam" userId="074f2ebd-6afc-4315-b390-7d2c21b26061" providerId="ADAL" clId="{B247C1FE-558D-4D0B-8CCF-27609C7C3255}" dt="2026-01-14T12:27:27.531" v="0" actId="7634"/>
        <pc:sldMkLst>
          <pc:docMk/>
          <pc:sldMk cId="1026690779" sldId="1234"/>
        </pc:sldMkLst>
        <pc:inkChg chg="add">
          <ac:chgData name="Barnaghi, Payam" userId="074f2ebd-6afc-4315-b390-7d2c21b26061" providerId="ADAL" clId="{B247C1FE-558D-4D0B-8CCF-27609C7C3255}" dt="2026-01-14T12:27:27.531" v="0" actId="7634"/>
          <ac:inkMkLst>
            <pc:docMk/>
            <pc:sldMk cId="1026690779" sldId="1234"/>
            <ac:inkMk id="5" creationId="{F1F291C8-2EA1-4DA5-020B-896219C28E90}"/>
          </ac:inkMkLst>
        </pc:inkChg>
      </pc:sldChg>
      <pc:sldChg chg="addSp mod">
        <pc:chgData name="Barnaghi, Payam" userId="074f2ebd-6afc-4315-b390-7d2c21b26061" providerId="ADAL" clId="{B247C1FE-558D-4D0B-8CCF-27609C7C3255}" dt="2026-01-14T12:27:27.531" v="0" actId="7634"/>
        <pc:sldMkLst>
          <pc:docMk/>
          <pc:sldMk cId="1310695476" sldId="1235"/>
        </pc:sldMkLst>
        <pc:inkChg chg="add">
          <ac:chgData name="Barnaghi, Payam" userId="074f2ebd-6afc-4315-b390-7d2c21b26061" providerId="ADAL" clId="{B247C1FE-558D-4D0B-8CCF-27609C7C3255}" dt="2026-01-14T12:27:27.531" v="0" actId="7634"/>
          <ac:inkMkLst>
            <pc:docMk/>
            <pc:sldMk cId="1310695476" sldId="1235"/>
            <ac:inkMk id="5" creationId="{69A6A094-0D53-3D76-5E20-E38978E386F5}"/>
          </ac:inkMkLst>
        </pc:inkChg>
      </pc:sldChg>
      <pc:sldChg chg="addSp mod">
        <pc:chgData name="Barnaghi, Payam" userId="074f2ebd-6afc-4315-b390-7d2c21b26061" providerId="ADAL" clId="{B247C1FE-558D-4D0B-8CCF-27609C7C3255}" dt="2026-01-14T12:27:27.531" v="0" actId="7634"/>
        <pc:sldMkLst>
          <pc:docMk/>
          <pc:sldMk cId="2146958951" sldId="1236"/>
        </pc:sldMkLst>
        <pc:inkChg chg="add">
          <ac:chgData name="Barnaghi, Payam" userId="074f2ebd-6afc-4315-b390-7d2c21b26061" providerId="ADAL" clId="{B247C1FE-558D-4D0B-8CCF-27609C7C3255}" dt="2026-01-14T12:27:27.531" v="0" actId="7634"/>
          <ac:inkMkLst>
            <pc:docMk/>
            <pc:sldMk cId="2146958951" sldId="1236"/>
            <ac:inkMk id="5" creationId="{69F6C554-9098-B743-AFBF-A98EAE599E13}"/>
          </ac:inkMkLst>
        </pc:inkChg>
      </pc:sldChg>
      <pc:sldChg chg="addSp mod">
        <pc:chgData name="Barnaghi, Payam" userId="074f2ebd-6afc-4315-b390-7d2c21b26061" providerId="ADAL" clId="{B247C1FE-558D-4D0B-8CCF-27609C7C3255}" dt="2026-01-14T12:27:27.531" v="0" actId="7634"/>
        <pc:sldMkLst>
          <pc:docMk/>
          <pc:sldMk cId="3914835856" sldId="1237"/>
        </pc:sldMkLst>
        <pc:inkChg chg="add">
          <ac:chgData name="Barnaghi, Payam" userId="074f2ebd-6afc-4315-b390-7d2c21b26061" providerId="ADAL" clId="{B247C1FE-558D-4D0B-8CCF-27609C7C3255}" dt="2026-01-14T12:27:27.531" v="0" actId="7634"/>
          <ac:inkMkLst>
            <pc:docMk/>
            <pc:sldMk cId="3914835856" sldId="1237"/>
            <ac:inkMk id="5" creationId="{C0F8627C-2A3B-0BA8-5CF4-090DAB418906}"/>
          </ac:inkMkLst>
        </pc:inkChg>
      </pc:sldChg>
      <pc:sldChg chg="addSp mod">
        <pc:chgData name="Barnaghi, Payam" userId="074f2ebd-6afc-4315-b390-7d2c21b26061" providerId="ADAL" clId="{B247C1FE-558D-4D0B-8CCF-27609C7C3255}" dt="2026-01-14T12:27:27.531" v="0" actId="7634"/>
        <pc:sldMkLst>
          <pc:docMk/>
          <pc:sldMk cId="2011944318" sldId="1238"/>
        </pc:sldMkLst>
        <pc:inkChg chg="add">
          <ac:chgData name="Barnaghi, Payam" userId="074f2ebd-6afc-4315-b390-7d2c21b26061" providerId="ADAL" clId="{B247C1FE-558D-4D0B-8CCF-27609C7C3255}" dt="2026-01-14T12:27:27.531" v="0" actId="7634"/>
          <ac:inkMkLst>
            <pc:docMk/>
            <pc:sldMk cId="2011944318" sldId="1238"/>
            <ac:inkMk id="5" creationId="{33B30FD1-102F-0632-9CD9-0999A7B6F4A3}"/>
          </ac:inkMkLst>
        </pc:inkChg>
      </pc:sldChg>
      <pc:sldChg chg="addSp mod">
        <pc:chgData name="Barnaghi, Payam" userId="074f2ebd-6afc-4315-b390-7d2c21b26061" providerId="ADAL" clId="{B247C1FE-558D-4D0B-8CCF-27609C7C3255}" dt="2026-01-14T12:27:27.531" v="0" actId="7634"/>
        <pc:sldMkLst>
          <pc:docMk/>
          <pc:sldMk cId="527621774" sldId="1239"/>
        </pc:sldMkLst>
        <pc:inkChg chg="add">
          <ac:chgData name="Barnaghi, Payam" userId="074f2ebd-6afc-4315-b390-7d2c21b26061" providerId="ADAL" clId="{B247C1FE-558D-4D0B-8CCF-27609C7C3255}" dt="2026-01-14T12:27:27.531" v="0" actId="7634"/>
          <ac:inkMkLst>
            <pc:docMk/>
            <pc:sldMk cId="527621774" sldId="1239"/>
            <ac:inkMk id="5" creationId="{C8EA4D67-F91C-BF0B-C82E-92B4678B48C0}"/>
          </ac:inkMkLst>
        </pc:inkChg>
      </pc:sldChg>
      <pc:sldChg chg="addSp mod">
        <pc:chgData name="Barnaghi, Payam" userId="074f2ebd-6afc-4315-b390-7d2c21b26061" providerId="ADAL" clId="{B247C1FE-558D-4D0B-8CCF-27609C7C3255}" dt="2026-01-14T12:27:27.531" v="0" actId="7634"/>
        <pc:sldMkLst>
          <pc:docMk/>
          <pc:sldMk cId="2528707899" sldId="1240"/>
        </pc:sldMkLst>
        <pc:inkChg chg="add">
          <ac:chgData name="Barnaghi, Payam" userId="074f2ebd-6afc-4315-b390-7d2c21b26061" providerId="ADAL" clId="{B247C1FE-558D-4D0B-8CCF-27609C7C3255}" dt="2026-01-14T12:27:27.531" v="0" actId="7634"/>
          <ac:inkMkLst>
            <pc:docMk/>
            <pc:sldMk cId="2528707899" sldId="1240"/>
            <ac:inkMk id="5" creationId="{B4767A1E-D6D1-CC41-273B-7136510E9B3B}"/>
          </ac:inkMkLst>
        </pc:inkChg>
      </pc:sldChg>
      <pc:sldChg chg="addSp mod">
        <pc:chgData name="Barnaghi, Payam" userId="074f2ebd-6afc-4315-b390-7d2c21b26061" providerId="ADAL" clId="{B247C1FE-558D-4D0B-8CCF-27609C7C3255}" dt="2026-01-14T12:27:27.531" v="0" actId="7634"/>
        <pc:sldMkLst>
          <pc:docMk/>
          <pc:sldMk cId="2672072772" sldId="1241"/>
        </pc:sldMkLst>
        <pc:inkChg chg="add">
          <ac:chgData name="Barnaghi, Payam" userId="074f2ebd-6afc-4315-b390-7d2c21b26061" providerId="ADAL" clId="{B247C1FE-558D-4D0B-8CCF-27609C7C3255}" dt="2026-01-14T12:27:27.531" v="0" actId="7634"/>
          <ac:inkMkLst>
            <pc:docMk/>
            <pc:sldMk cId="2672072772" sldId="1241"/>
            <ac:inkMk id="5" creationId="{B40B777E-8BD9-9C5C-E6A3-CF9D54F8ED0D}"/>
          </ac:inkMkLst>
        </pc:inkChg>
      </pc:sldChg>
      <pc:sldChg chg="addSp mod">
        <pc:chgData name="Barnaghi, Payam" userId="074f2ebd-6afc-4315-b390-7d2c21b26061" providerId="ADAL" clId="{B247C1FE-558D-4D0B-8CCF-27609C7C3255}" dt="2026-01-14T12:27:27.531" v="0" actId="7634"/>
        <pc:sldMkLst>
          <pc:docMk/>
          <pc:sldMk cId="4208786287" sldId="1242"/>
        </pc:sldMkLst>
        <pc:inkChg chg="add">
          <ac:chgData name="Barnaghi, Payam" userId="074f2ebd-6afc-4315-b390-7d2c21b26061" providerId="ADAL" clId="{B247C1FE-558D-4D0B-8CCF-27609C7C3255}" dt="2026-01-14T12:27:27.531" v="0" actId="7634"/>
          <ac:inkMkLst>
            <pc:docMk/>
            <pc:sldMk cId="4208786287" sldId="1242"/>
            <ac:inkMk id="6" creationId="{EBFC4F49-6309-B090-8CD2-3F085698AA62}"/>
          </ac:inkMkLst>
        </pc:inkChg>
      </pc:sldChg>
      <pc:sldChg chg="addSp mod">
        <pc:chgData name="Barnaghi, Payam" userId="074f2ebd-6afc-4315-b390-7d2c21b26061" providerId="ADAL" clId="{B247C1FE-558D-4D0B-8CCF-27609C7C3255}" dt="2026-01-14T12:27:27.531" v="0" actId="7634"/>
        <pc:sldMkLst>
          <pc:docMk/>
          <pc:sldMk cId="1486947647" sldId="1244"/>
        </pc:sldMkLst>
        <pc:inkChg chg="add">
          <ac:chgData name="Barnaghi, Payam" userId="074f2ebd-6afc-4315-b390-7d2c21b26061" providerId="ADAL" clId="{B247C1FE-558D-4D0B-8CCF-27609C7C3255}" dt="2026-01-14T12:27:27.531" v="0" actId="7634"/>
          <ac:inkMkLst>
            <pc:docMk/>
            <pc:sldMk cId="1486947647" sldId="1244"/>
            <ac:inkMk id="3" creationId="{722D9EDE-8427-FDED-DDD6-0F4CBF58872B}"/>
          </ac:inkMkLst>
        </pc:inkChg>
      </pc:sldChg>
      <pc:sldChg chg="addSp mod">
        <pc:chgData name="Barnaghi, Payam" userId="074f2ebd-6afc-4315-b390-7d2c21b26061" providerId="ADAL" clId="{B247C1FE-558D-4D0B-8CCF-27609C7C3255}" dt="2026-01-14T12:27:27.531" v="0" actId="7634"/>
        <pc:sldMkLst>
          <pc:docMk/>
          <pc:sldMk cId="1948982854" sldId="1245"/>
        </pc:sldMkLst>
        <pc:inkChg chg="add">
          <ac:chgData name="Barnaghi, Payam" userId="074f2ebd-6afc-4315-b390-7d2c21b26061" providerId="ADAL" clId="{B247C1FE-558D-4D0B-8CCF-27609C7C3255}" dt="2026-01-14T12:27:27.531" v="0" actId="7634"/>
          <ac:inkMkLst>
            <pc:docMk/>
            <pc:sldMk cId="1948982854" sldId="1245"/>
            <ac:inkMk id="5" creationId="{5C864CE8-44CF-3B45-4A7F-6F9D1ED00C60}"/>
          </ac:inkMkLst>
        </pc:inkChg>
      </pc:sldChg>
      <pc:sldChg chg="addSp mod">
        <pc:chgData name="Barnaghi, Payam" userId="074f2ebd-6afc-4315-b390-7d2c21b26061" providerId="ADAL" clId="{B247C1FE-558D-4D0B-8CCF-27609C7C3255}" dt="2026-01-14T12:27:27.531" v="0" actId="7634"/>
        <pc:sldMkLst>
          <pc:docMk/>
          <pc:sldMk cId="3962878557" sldId="1249"/>
        </pc:sldMkLst>
        <pc:inkChg chg="add">
          <ac:chgData name="Barnaghi, Payam" userId="074f2ebd-6afc-4315-b390-7d2c21b26061" providerId="ADAL" clId="{B247C1FE-558D-4D0B-8CCF-27609C7C3255}" dt="2026-01-14T12:27:27.531" v="0" actId="7634"/>
          <ac:inkMkLst>
            <pc:docMk/>
            <pc:sldMk cId="3962878557" sldId="1249"/>
            <ac:inkMk id="9" creationId="{315E7DF7-1957-7281-4D41-714563A68BB6}"/>
          </ac:inkMkLst>
        </pc:inkChg>
      </pc:sldChg>
      <pc:sldChg chg="addSp mod">
        <pc:chgData name="Barnaghi, Payam" userId="074f2ebd-6afc-4315-b390-7d2c21b26061" providerId="ADAL" clId="{B247C1FE-558D-4D0B-8CCF-27609C7C3255}" dt="2026-01-14T12:27:27.531" v="0" actId="7634"/>
        <pc:sldMkLst>
          <pc:docMk/>
          <pc:sldMk cId="960154557" sldId="1250"/>
        </pc:sldMkLst>
        <pc:inkChg chg="add">
          <ac:chgData name="Barnaghi, Payam" userId="074f2ebd-6afc-4315-b390-7d2c21b26061" providerId="ADAL" clId="{B247C1FE-558D-4D0B-8CCF-27609C7C3255}" dt="2026-01-14T12:27:27.531" v="0" actId="7634"/>
          <ac:inkMkLst>
            <pc:docMk/>
            <pc:sldMk cId="960154557" sldId="1250"/>
            <ac:inkMk id="5" creationId="{D9897D7A-B63C-047A-332B-C683DD6A6864}"/>
          </ac:inkMkLst>
        </pc:inkChg>
      </pc:sldChg>
      <pc:sldChg chg="addSp mod">
        <pc:chgData name="Barnaghi, Payam" userId="074f2ebd-6afc-4315-b390-7d2c21b26061" providerId="ADAL" clId="{B247C1FE-558D-4D0B-8CCF-27609C7C3255}" dt="2026-01-14T12:27:27.531" v="0" actId="7634"/>
        <pc:sldMkLst>
          <pc:docMk/>
          <pc:sldMk cId="3442232126" sldId="1251"/>
        </pc:sldMkLst>
        <pc:inkChg chg="add">
          <ac:chgData name="Barnaghi, Payam" userId="074f2ebd-6afc-4315-b390-7d2c21b26061" providerId="ADAL" clId="{B247C1FE-558D-4D0B-8CCF-27609C7C3255}" dt="2026-01-14T12:27:27.531" v="0" actId="7634"/>
          <ac:inkMkLst>
            <pc:docMk/>
            <pc:sldMk cId="3442232126" sldId="1251"/>
            <ac:inkMk id="4" creationId="{BFC52434-D346-0140-2510-5FD12325F5EA}"/>
          </ac:inkMkLst>
        </pc:inkChg>
      </pc:sldChg>
      <pc:sldChg chg="addSp mod">
        <pc:chgData name="Barnaghi, Payam" userId="074f2ebd-6afc-4315-b390-7d2c21b26061" providerId="ADAL" clId="{B247C1FE-558D-4D0B-8CCF-27609C7C3255}" dt="2026-01-14T12:27:27.531" v="0" actId="7634"/>
        <pc:sldMkLst>
          <pc:docMk/>
          <pc:sldMk cId="4266523129" sldId="1252"/>
        </pc:sldMkLst>
        <pc:inkChg chg="add">
          <ac:chgData name="Barnaghi, Payam" userId="074f2ebd-6afc-4315-b390-7d2c21b26061" providerId="ADAL" clId="{B247C1FE-558D-4D0B-8CCF-27609C7C3255}" dt="2026-01-14T12:27:27.531" v="0" actId="7634"/>
          <ac:inkMkLst>
            <pc:docMk/>
            <pc:sldMk cId="4266523129" sldId="1252"/>
            <ac:inkMk id="3" creationId="{60F6EB95-2F15-C6E9-D51B-D72FE07E611F}"/>
          </ac:inkMkLst>
        </pc:inkChg>
      </pc:sldChg>
      <pc:sldChg chg="addSp mod">
        <pc:chgData name="Barnaghi, Payam" userId="074f2ebd-6afc-4315-b390-7d2c21b26061" providerId="ADAL" clId="{B247C1FE-558D-4D0B-8CCF-27609C7C3255}" dt="2026-01-14T12:27:27.531" v="0" actId="7634"/>
        <pc:sldMkLst>
          <pc:docMk/>
          <pc:sldMk cId="2827044375" sldId="1256"/>
        </pc:sldMkLst>
        <pc:inkChg chg="add">
          <ac:chgData name="Barnaghi, Payam" userId="074f2ebd-6afc-4315-b390-7d2c21b26061" providerId="ADAL" clId="{B247C1FE-558D-4D0B-8CCF-27609C7C3255}" dt="2026-01-14T12:27:27.531" v="0" actId="7634"/>
          <ac:inkMkLst>
            <pc:docMk/>
            <pc:sldMk cId="2827044375" sldId="1256"/>
            <ac:inkMk id="5" creationId="{DA468DE0-B6F6-B5BC-D207-C5EF646A366F}"/>
          </ac:inkMkLst>
        </pc:inkChg>
      </pc:sldChg>
      <pc:sldChg chg="addSp mod">
        <pc:chgData name="Barnaghi, Payam" userId="074f2ebd-6afc-4315-b390-7d2c21b26061" providerId="ADAL" clId="{B247C1FE-558D-4D0B-8CCF-27609C7C3255}" dt="2026-01-14T12:27:27.531" v="0" actId="7634"/>
        <pc:sldMkLst>
          <pc:docMk/>
          <pc:sldMk cId="194509264" sldId="1257"/>
        </pc:sldMkLst>
        <pc:inkChg chg="add">
          <ac:chgData name="Barnaghi, Payam" userId="074f2ebd-6afc-4315-b390-7d2c21b26061" providerId="ADAL" clId="{B247C1FE-558D-4D0B-8CCF-27609C7C3255}" dt="2026-01-14T12:27:27.531" v="0" actId="7634"/>
          <ac:inkMkLst>
            <pc:docMk/>
            <pc:sldMk cId="194509264" sldId="1257"/>
            <ac:inkMk id="6" creationId="{6DEF2558-FBA5-FFCD-A3F0-116DBFDA5D88}"/>
          </ac:inkMkLst>
        </pc:inkChg>
      </pc:sldChg>
      <pc:sldChg chg="addSp mod">
        <pc:chgData name="Barnaghi, Payam" userId="074f2ebd-6afc-4315-b390-7d2c21b26061" providerId="ADAL" clId="{B247C1FE-558D-4D0B-8CCF-27609C7C3255}" dt="2026-01-14T12:27:27.531" v="0" actId="7634"/>
        <pc:sldMkLst>
          <pc:docMk/>
          <pc:sldMk cId="2702796570" sldId="1259"/>
        </pc:sldMkLst>
        <pc:inkChg chg="add">
          <ac:chgData name="Barnaghi, Payam" userId="074f2ebd-6afc-4315-b390-7d2c21b26061" providerId="ADAL" clId="{B247C1FE-558D-4D0B-8CCF-27609C7C3255}" dt="2026-01-14T12:27:27.531" v="0" actId="7634"/>
          <ac:inkMkLst>
            <pc:docMk/>
            <pc:sldMk cId="2702796570" sldId="1259"/>
            <ac:inkMk id="5" creationId="{B843828B-260C-51E2-F819-0E8A398410A8}"/>
          </ac:inkMkLst>
        </pc:inkChg>
      </pc:sldChg>
      <pc:sldChg chg="addSp mod">
        <pc:chgData name="Barnaghi, Payam" userId="074f2ebd-6afc-4315-b390-7d2c21b26061" providerId="ADAL" clId="{B247C1FE-558D-4D0B-8CCF-27609C7C3255}" dt="2026-01-14T12:27:27.531" v="0" actId="7634"/>
        <pc:sldMkLst>
          <pc:docMk/>
          <pc:sldMk cId="2909918158" sldId="1262"/>
        </pc:sldMkLst>
        <pc:inkChg chg="add">
          <ac:chgData name="Barnaghi, Payam" userId="074f2ebd-6afc-4315-b390-7d2c21b26061" providerId="ADAL" clId="{B247C1FE-558D-4D0B-8CCF-27609C7C3255}" dt="2026-01-14T12:27:27.531" v="0" actId="7634"/>
          <ac:inkMkLst>
            <pc:docMk/>
            <pc:sldMk cId="2909918158" sldId="1262"/>
            <ac:inkMk id="5" creationId="{FB56F8F4-6CD3-6072-2468-E13BF457BA9B}"/>
          </ac:inkMkLst>
        </pc:inkChg>
      </pc:sldChg>
      <pc:sldChg chg="addSp mod">
        <pc:chgData name="Barnaghi, Payam" userId="074f2ebd-6afc-4315-b390-7d2c21b26061" providerId="ADAL" clId="{B247C1FE-558D-4D0B-8CCF-27609C7C3255}" dt="2026-01-14T12:27:27.531" v="0" actId="7634"/>
        <pc:sldMkLst>
          <pc:docMk/>
          <pc:sldMk cId="3472056236" sldId="1263"/>
        </pc:sldMkLst>
        <pc:inkChg chg="add">
          <ac:chgData name="Barnaghi, Payam" userId="074f2ebd-6afc-4315-b390-7d2c21b26061" providerId="ADAL" clId="{B247C1FE-558D-4D0B-8CCF-27609C7C3255}" dt="2026-01-14T12:27:27.531" v="0" actId="7634"/>
          <ac:inkMkLst>
            <pc:docMk/>
            <pc:sldMk cId="3472056236" sldId="1263"/>
            <ac:inkMk id="5" creationId="{261E5F64-E04E-BBA8-85D5-81A40872A10E}"/>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14/01/2026</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20238 5371 7763,'33'-71'96,"-1"5"0,2 8 291,3 15 0,1 6 0,1 18 0,-2 6-3,-5 2-450,-4 9 131,-18-6 0,-3 8-141,-14 0 0,-8 0 60,-17 0 1,-9 0 37,-17 0 0,-8 0 18,-5 0 1,-13 6-318,-6 1 1,-11 1 238,-2-1 1,47-6-1,0 2-126,2 3 0,-1 1 0,-3-2 0,0 0 196,-3 2 1,-1-1 0,-1 3 0,0 0-24,-5-3 1,0 0 0,4 0-1,-1-1 64,1 1 0,0 1 0,2-1 0,1 1-14,-3 2 1,-1 1 0,0 0 0,-1 0-16,2-1 0,-1 1 1,0 0-1,2 1 12,8 2 1,0 0 0,-6-1 0,0 0 8,-3 3 0,-1 2 0,-5-1 1,0 2-7,-1 4 0,0 1 1,0 0-1,1 2-263,2-1 0,0 3 1,1 4-1,-1 0 196,0-2 0,1 0 0,1 3 1,1 1 47,3-1 0,1 0 1,4-2-1,3 0-271,7 2 0,3 1 0,-42 33 173,9-1 1,8 12-61,5-6 1,6 8 118,6-8 1,5 13-36,8 6 0,9-2-39,5 2 0,12 2-29,6 11 0,5 5 22,2-51 0,0 2 1,1-1-1,2 2 56,3 1 0,1 0 0,0 1 0,3 1 87,8 1 0,3 0 1,-1 2-1,3-1 8,4-2 0,4-3 0,2-3 1,3-3-41,1-5 1,3-1 0,3 1-1,2-1 48,6-3 1,1 0 0,2 2 0,2 0-30,4 2 1,2-1 0,-1-1 0,1 0-83,4-1 1,3-2-1,1 0 1,2-4-83,7-4 1,3-1 0,2 2 0,2-1 49,6-3 0,2-2 0,-4-2 0,1-2-95,5-3 0,1-3 0,-2-1 0,-1-1 89,2-2 1,1-2-1,5-1 1,0-2 9,5-5 1,-1-1 0,-3-1 0,0-2-18,3-1 0,1-4 0,-2-5 1,0-3 51,-32 3 0,0-2 0,0-1 1,0-1-1,0-1 0,1-1 4,3-1 1,1-1 0,-1-1 0,-5-2 0,0 0 0,0-2-145,2-1 0,-1 0 0,0-1 1,-1-2-1,-1-1 0,0 1 159,33-11 1,-2-1-1,-33 10 1,0 0 0,0-2 30,2-1 0,1-2 1,-3 1-1,24-11 0,-3-2-131,1-4 0,-2-2 0,-4 0 0,-2-1 170,-5-1 1,-2-1-1,1 0 1,-1-1 14,-4 2 0,-2-1 0,-9 0 0,-2-1 38,0-1 0,-2-2 0,-5 0 0,-3-2-29,-3 4 1,-2-1-1,-1 1 1,-2 1 135,-4-2 0,-3 0 1,-5 5-1,-2-1-245,-7 0 0,-2-1 0,12-49 80,-10-2 0,-10-4-123,-5 49 0,-3 0 0,-4 1 0,-3 0-5,0 2 1,-2 1-1,-6-3 1,-2 0 42,-4 2 1,-1 0-1,0 2 1,-1-1-1,-4-1 0,-1 1 1,1 3-1,0 1-2,0-2 0,-1 1 0,-5 5 0,-1 1 25,-26-38 1,20 42 0,-3 2 11,0 0 1,-2 1-1,-3 3 1,-2 1 8,-3 1 0,-1 2 0,-5 1 0,-2 2 156,-5 1 0,-1 2 0,-6 4 0,-2 2-128,-4 1 1,-1 3 0,0 7 0,-1 1-14,-4 0 1,-1 2 0,-5 6 0,0 4-22,-8 3 1,0 3-1,-1 4 1,-1 3-1,-8 6 1,1 3 0,5-1 0,0 2-91,30-6 1,0 2 0,0 1-1,-28 9 1,1 2 62,1 2 0,1 2 0,2 2 0,1 2-46,1 0 0,3 2 0,10-3 0,2 2-400,1-1 0,3 2 0,6-2 1,1 2 261,4 2 0,2 1 0,0-1 0,-1 0 199,-3 0 0,0 1 0,1 0 0,1 1 0,-3 1 0,-1 1 0,0 2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19021 3458 7775,'-18'20'-58,"3"-3"1,5-2 43,1-2 0,1-7 357,1 7 0,5-6 1,-5 5 64,-3-7 17,8 12 188,-7-15 50,9 7 24,-9-9-437,7 0 1,-6-3-83,8-3 1,0 2-111,0-9 1,0 0 96,0-6 1,0-3-16,0-4 0,0-1 40,0-6 0,0-10-10,0 5 0,2-12-2,4 5 0,-1-15 37,7 2 0,-5-10-54,6 3 0,-2-8-77,1 2 1,6-2-117,-6 2 1,4 7 132,-4 13 0,6 3-3,-6 10 1,-1 1 25,2 5 1,-6 13-126,5 12 59,-7 5 1,12 4-105,-4 5 1,-2 3 61,1 10 0,1 8 310,7 4 1,-1 4-83,0 3 1,7 6-127,0 0 1,0 0-108,-7-6 1,0 6 108,1 0 0,-1 0-375,0-6 0,1-1 172,-1 1 0,-2-3-416,-4-3 1,2-5 209,-9-9 1,3 0-1390,-2 1-408,-5-1 1564,6 0 0,-10-6-27,-4 0 1,1-9 178,-8 3 0,1-3-230,-8 2 0,-6-3 269,1 3 0,-10-4 341,3-2 0,2 0 0,-2 0 0,8-2 0,-2-4 0,-1-3 0,1-4 0,0-4 0,7 4 0,-1 4-40,1 3 1,0-3 39,-1 3 1,7 0 801,1 6 0,1-3 191,-2-3 927,-4 4-576,15-7-764,-7 9 0,11-6-175,5-1 0,-3-8-135,9 2 1,2-4 40,11-2 1,-5 0-108,5-1 0,2-5-358,-2-1 0,6 0 185,-6 7 1,6-1-924,-6 1 0,6 0 5,-6-1 1,1 1-374,-1 0 1,-4 6 401,3 0 1,-3 9 369,-3-3 1,1-1 487,-1 1 0,0-8 0,1 5 0</inkml:trace>
  <inkml:trace contextRef="#ctx0" brushRef="#br0">19659 2608 7775,'0'-28'-293,"0"7"244,0-5 1,0 5 1271,0 1 0,0 1-531,0 0 1,2 6 80,4 0 0,-2 9-298,9-3 0,-6 5-267,6 2 0,-3 2-147,3 5 0,4 3 134,-4 10 0,5 1-369,1 5 1,0-2 181,1 8 1,-1-6-552,0 6 0,7 0 239,0 7 1,0-7-506,-7 0 1,0-6 112,1 6 0,-1-8-18,0 1 0,-8-3 254,-5-3 0,-3 0-214,-3 1 386,0-10 0,-5-1 288,-8-9 0,0-2 0,-12-5 0,-3-10 0,2-8 0,-6-8 0,6 8 0,-2-12 0,2-2 0,5 1 312,-5-7 0,7 4 40,6 2 1,4 1 146,9-1 1,2-6 399,5 0 1,8 0-365,17 6 1,5 7 324,21 0 1,4-1-361,15-5 0,0 8 163,1 4 0,3 13-163,-3 7 0,1 6-130,-14 6 0,-16 11-308,-10 9 0,-16 11 107,-3 1 1,-10 1-523,-10 6 0,-2-2 279,-4 2 0,-11-4-806,-9 4 1,-2 0 412,2-6 0,5 3-784,-5-9 0,2 3 317,-1 3 0,3-7 223,-4 0 0,11-8 711,2 2 0,-8 4 0,-9 0 0</inkml:trace>
  <inkml:trace contextRef="#ctx0" brushRef="#br0">21940 2299 7733,'-20'-39'193,"1"9"0,2 5 1,2 3-1,2 3 0,0 0 1454,2-1-764,-6 10 1,15 12-447,-5 17 1,12 2-156,1 12 0,9-1 1,0 9-1,7 4 137,3 6 0,1 7-220,-6 7 1,-1-3-98,0 9 1,1-5-486,-1 12 0,0-5 165,1 10 0,-8-3-890,1-3 0,0-2 512,7-4 1,-10-7-476,-3-12 1,-3-7-164,2-13 630,-3-4 0,-3-17 231,-13-5 0,-11-12 373,-2-7 0,-15-13 0,3-6 0,-5-13 0,4-5 0</inkml:trace>
  <inkml:trace contextRef="#ctx0" brushRef="#br0">21688 2454 7733,'20'-58'-31,"1"6"131,5 1 1,6 8 329,13-2 0,13 4 138,13 2 1,11 3-57,1 4 0,1 10 508,-7 9 0,5 9-490,-5-3 0,-12 16 39,-20 10 0,-6 3-180,-7 10 0,-6 0-418,-14 7 1,-3 2 91,-9 4 0,0-2-26,0 8 0,-15 1 50,-4 6 1,-7-7-447,0 1 0,-4-1-788,-9 7 0,7-2 739,0-4 1,6-5-815,-6-9 1,6 1 564,-6 0 1,8-3-363,-1-4 1,3-4 1018,3-8 0,-1 8 0,1 2 0</inkml:trace>
  <inkml:trace contextRef="#ctx0" brushRef="#br0">22906 2763 7733,'2'-30'593,"5"4"1,-5 11 1487,4 2-1537,-4 0 1,1 2 152,3 5 1,-2 6-243,9 6 0,0 5-245,6 9 1,-6 1-12,0 5 1,-6 2-484,5 4 1,-1 4 228,2-3 1,-2-3-778,-5 2 1,-1-6-711,7 6 0,-7-9 739,1 3 1,3-4-938,-3-3 1740,1 0 0,-7-8 0,8-2 0,3-9 0</inkml:trace>
  <inkml:trace contextRef="#ctx0" brushRef="#br0">22983 2299 7733,'9'-28'0,"-5"-2"0,9-8 0,0 5 1224,6 1 0,-6 9-724,0-3 1,-6 13-579,5 6 1,-5-1-2129,6 1 1684,-9 1 0,13 15-655,-4 3 1177,4-3 0,3 8 0,-1-6 0</inkml:trace>
  <inkml:trace contextRef="#ctx0" brushRef="#br0">23467 2705 7733,'0'13'0,"0"0"0,-3 0 1809,-3 6-1253,4 0 1,-13 0-181,8 1 0,-1-7-695,1 0 328,5-1-202,-15 8 0,15-1 136,-5 0 1,5-6-262,2 0 1,0-6 162,0 5 1,0-5-43,0 6 0,2-9 453,5 3-194,4-5 0,8-2 332,0 0 1,1 0-150,-1 0 0,0 0-34,1 0 1,5-7-64,1 1 0,0-1-347,-7 7 1,1-6 135,-1-1 0,0 1-1826,1 6 335,-1 0 118,0 0 1436,1-9 0,-1-1 0,0-10 0</inkml:trace>
  <inkml:trace contextRef="#ctx0" brushRef="#br0">23699 1855 7733,'8'-39'0,"-4"0"0,9 1 0,0 8 1437,7 4 0,-1 5-633,0 1 0,7 10-58,0 3 1,0 9-306,-7 11 0,2 4-338,5 22 1,-4-3-406,3 16 1,-1-1 267,2 7 1,-5 9-35,5 4 0,-4-3 108,-3 3 0,0-6-502,1 6 0,-10-3 61,-3 3 0,1 6-144,-1-12 0,-3 1 456,-10-21 1,1-8-59,-8-11 0,7-13 461,-7-7 1,7-4-195,-7-2 1,8-11-26,-1-8 0,4-7-84,2-6 1,0-4-207,0 3 0,6-1 161,1 2 1,10-2-60,2 8 1,1 0 159,5 7 1,3 6 184,-2 0 0,0 9-30,-7-3 1,-2 20-129,-4 6 1,2 16 113,-8 3 0,-1 10-25,-6 10 1,-2-3-619,-4-3 1,-5 4 287,-9-5 1,1-4-449,0-1 1,6-14 41,0-6 1,2-11-1008,-2-3 683,5-7 582,8 3 1,2-16-78,4-5 0,5-11 372,9-2 0,5-1-109,1 1 0,8 4 109,-1-3 0,3 3 584,3 3 1,-1 6 160,1 0 0,2 0 515,4-6 1,-4 0-371,4-1 1,-6 3-384,-7 4 1,4-4-87,-3 4 0,-8-4-171,-5-2 0,-3-1-302,-11 1 1,1 0 105,-7-1 1,0 7-211,0 1 1,-9 1 8,-4-2 0,-4-2-218,-2 8 0,6 1-270,0 6 397,0 0 0,-4 2 113,4 5 1,4 5-1,9 14 0,0-4 275,0 3 0,3 3-88,3-2 0,5 0 50,8-7 1,7 5-3,0-5 1,8 5-97,-2-11 0,5-5-187,1-1 1,1-5 138,0-2 1,-7-2-399,0-5 0,-2-10 157,2-9 0,-6-8-262,-13 2 1,2-7 154,-8-6 1,-1 0-126,-6-13 1,0-6 44,0-20 0,0-15 18,1 42 0,-2-2 1,-3 1-1,-1-2 331,-1-4 0,0-1 0,0 5 0,1 0 13,-2-2 0,1 2 0,-1-41 216,-5 11 1,7 27-150,-1 18 0,4 20-267,2 12 300,0 8 0,0-1 2015,0 12 0,8-1-267,5 8 0,4-7-566,3 7 1,1 0-602,5 6 1,-2 9-169,8 4 0,-6 5 43,6 1 1,-6 10-130,6 3 0,-9 5-314,3 2 0,-2 2 79,2 4 1,-5-3-421,5 3 0,-7-4-73,-6-2 0,2 9 250,-8 3 1,-1-3-974,-6-3 1,0-4 434,0-2 1,-2-2-306,-5-4 0,-3-7 460,-10-13 0,-5-4-152,-1-9 0,-9-2 274,3-4 1,2-4-333,-2-9 0,8 0 744,-2 0 0,-4 0 0,11-2 0,0-5 0,8-3 0,11-10 0,0 1 0,11 6 0,8 0 0,3 0-142,10-6 1,0 0 225,7-1 1,-1 1 741,1 0 1,8-1-210,5 1 1,4 0-228,2-1 0,0 1-331,0 0 1,0 2 103,0 4 0,-3-4-362,-3 4 0,-5-2 188,-8 2 1,-9 2-150,-4 5 0,-5 3-2,-1-3 659,-10 4 153,-1 2 1,-24 0-86,-5 0 0,3 0-129,4 0 1,7 0-347,-7 0 0,2-2 15,-2-5 0,-4 5-185,4-4 0,3 3 114,-3 3-374,0 0 16,-6 0 225,-1 0 0,9 9 176,5 4 0,4 4-101,2 2 1,0 1 243,0-1 0,6 9-55,1 4 1,14-2-98,-1 2 0,12-6 20,0 6 0,5-8-179,1 2 1,7-7 42,0-6 1,9-4-94,-2-9 1,-5-3-383,-2-3 1,-13-5 201,-6-8 1,0-3-312,-7-3 1,3-5 196,-16-9 1,0-2-352,-6-4 1,7-4 322,-1-9 0,1 6 21,-7 1 0,6 8 165,1-2 277,-1 13 0,-6 10 864,0 9-736,9 9 992,1 4 1,10 11-535,-1 8 0,3 7 495,3-1 1,-3 3-497,4-2 0,4-2-90,2 8 1,4-6 33,3 6 1,-7-8-169,1 1 1,-3-1-487,2 2 0,-2-5 168,-4 5 1,-13-5-451,-1-1 0,-7 5 333,-5 1 0,-11 0-898,-8-7 1,-9 3 429,-11 4 1,-6-5-401,0 5 1,-11-3 941,-2 3 0,-9 4 0,-10 9 0</inkml:trace>
  <inkml:trace contextRef="#ctx0" brushRef="#br0">17629 3342 7733,'11'-19'-439,"-5"0"0,-4-1 390,-2 1 1,0 6 0,2 3 0,3-1 793,1 0-116,1 7-433,-7-13 1,-3 8 200,-3-4-265,4 5 1,-15 8-87,4 0 0,-4 2 104,-3 4 0,-1-2-155,-5 9 1,-4 2 64,-9 11 1,-8-2-66,-5 8 0,-12 2-32,-7 11 0,-13 3-200,-6 3 1,42-23-1,0 0 238,-4-3 0,0 1 0,-2 6 1,-1 1 18,-6 2 0,-1 1 0,3-3 0,0 0-21,-2 0 0,0-1 0,2-2 0,2 0 19,2-1 0,0 0 0,0-1 1,1 0-23,-43 23 1,5-4-80,15-8 0,10-9-68,9-4 1,2 2-29,11-3 1,6-5 126,7-7 1,8-9-188,-1 2 155,3-4 397,11-2-513,-6 0 1,15-8-54,-4-5 0,4 2-15,2-2 1,0-2-23,0-10 1,2 3 289,4-4 0,3-2 0,4 3 0,4-10 0,-4 3 0,4 2 0,2-2 0,-6 6 0,0-6 0,0 8 0,6-1 0,-2 3 0,-4 3 0,4 6 0,-4 0 0,5 0 0,1-4 0,0 4 0,-6 4 443,0 9 0,-2-2 691,2-4-486,4 4-410,-15 2 1,7 13 13,-9 12 0,-3-1-143,-3 8 1,-11 3 52,-9 10 1,-6-5-208,6 6 0,-8 1-14,1-2 0,3 2 117,-2-2 0,8-4-54,-1 4 0,3-6 28,3-7 0,8-4-142,5-9 108,4 0 0,12-8-72,10-4 0,3-5 66,16-2 0,-5-7 0,14-1 1,-1-3-82,4-4 0,-3 0 85,-3 2 1,-4-4-244,-3 4 1,-1 4 69,-5 3 1,-4 4-888,-9 2 702,-8 0 1,-3 2-471,-8 4 832,-8 5 0,-11 17 0,-12 2 0</inkml:trace>
  <inkml:trace contextRef="#ctx0" brushRef="#br0">21688 5236 7733,'0'-19'-236,"0"-1"1,0 7 713,0 0-258,0 9 0,0-2 57,0 12 1,0 5 0,0 8-63,0 1 0,2-1-60,5 0 1,-3 3-109,9 3 0,0-1 21,6 8 1,1-6-73,-1 6 0,2-6-173,5 6 0,2 0 98,4 7 1,11-7-127,-4 0 0,4-2 64,-4 3 1,6 1 90,0-8 0,0 6-2,-7-6 1,-1-7 30,-5-6 0,5-9 18,-5 3 0,-4-5 128,-2-2 0,-5-2 122,-2-5 0,-1-4-60,-5-8 1,4-7 0,-4 1 1,-3-10-49,3 3 1,-6 2-145,6-2 1,-9 2 104,2-2 0,3-3-207,-3 9 1,1-8 61,-7 2 0,6 4 76,1 2 1,1 5-2342,-1 1 1660,-5-7 0,9 5 321,-5-4 1,-4 5 327,5 2 0,-5-1 0,-2 1 0</inkml:trace>
  <inkml:trace contextRef="#ctx0" brushRef="#br0">19639 5661 6111,'2'-11'177,"3"3"-104,1-1 1,3 7 0,-5-7 9,2 1 0,7 3-27,-6-7 0,6 5 0,-5-4 43,3 3 0,0-7-56,2 2 0,2 2 9,-9-2 1,9 0-156,-2-6 1,4 0 88,3-1 0,1 1-130,5 0 0,-5-7 87,5 0 1,2-6 31,-2 6 0,0 0 23,-7 7 1,0 0-14,1 0 1,-3-1 105,-4 1 1,2 6-47,-9 0 385,9 9-236,-13-13 284,7 15-109,-9-7 8,0 9 399,0 0-678,0 9 1,-2-5-3,-5 9 0,5 0-28,-4 6 1,-3 9 14,3 4 1,-3 4-52,3 3 0,1 6 59,-8 0 1,9 9-3,-2-3 0,-3 7 6,3 7 1,-7-7 14,6 0 1,1-2-337,6-11 0,0-2-120,0-11 103,0 4 228,0-14-47,0-3 75,0-10 0,0-18 4,0-4 1,-7-4-97,1-2 1,-3-1 74,3 1 1,-3 0 3,-4-1 1,-2-5-8,9-1 0,-7 0 10,7 7 1,-3-7-14,3 0 0,3 1 128,-3 5 1,4 1 72,2 0-20,0-1 0,2 3 27,4 4 1,-1-2-132,8 9 1,0-3 59,6 3 1,0 4-44,1-5 0,-1 5-161,0 2 243,1 0-634,-1 0-335,0 0 557,0 0 0,-8 2-853,-4 5 712,3-5 0,-5 6-125,8-8 0,-7 2-363,7 5 875,0-5 0,6 15 0,0-6 0,1 8 0</inkml:trace>
  <inkml:trace contextRef="#ctx0" brushRef="#br0">19233 5236 8349,'11'-13'-624,"-5"0"493,-3-2 1,-3 4 321,0-2 75,0 9-64,0 4-63,-9 11 1,-2 8-33,-8 1 0,-3-1 92,-3 0 1,1 7-64,-8 0 1,0 8-84,-7-2 1,-2 5 72,-4 1 0,2 1-227,-8 0 0,-1-1 120,-6 1 0,2-3 71,5-3 0,3-1-415,10-13 0,-1 5-113,0-11 291,9-5 1,2 1 15,9-9 1,6-2 77,0-5 0,9 3-16,-2-9 1,3 0-20,3-6 1,0 6 13,0 0 1,0 0 19,0-6 1,0 0 40,0-1-39,9 1 1,0 0 222,4-1-261,4 1 370,-7 0-221,10 8 0,-7 2 139,0 9 1,-7 0 140,7 0-79,-9 9 1,7 2-1,-5 8-163,-4 0 0,7 1-26,-9-1 0,2-6-132,5 0 1,-3-7-87,9 7 0,-7-9 120,7 3 1,-6-5-429,6-2 1,-1 6 16,8 1 1,1 1-147,5-1 0,-2-3 584,8 9 0,-9-9 0,14 13 0,-7-6 0</inkml:trace>
  <inkml:trace contextRef="#ctx0" brushRef="#br0">13705 12346 8382,'-13'-11'-191,"0"5"0,7-3 65,-7 3 912,8-1 1,-5 7-96,3 0-555,5 0 0,-6 2 49,8 5 0,0 3-76,0 10 0,8-1 0,5 0 0,4 3-47,3 4 0,-1-5 33,0 5 1,7-5-201,0-1 1,8-7 134,-2-1 0,5-7 43,1 1 0,1-4-12,0-2 1,-1-15-6,1-4 0,2-20-212,4 1 1,-11-14 122,5 1 0,-13-5-199,0-2 1,-5 6-384,-2 1 0,-8 1-503,-4-1 1,-5 2 1117,-2 3 0,8-3 0,3-9 0</inkml:trace>
  <inkml:trace contextRef="#ctx0" brushRef="#br0">10921 13177 7986,'-13'6'0,"1"3"310,-4 1 0,6 3 81,-3 7 0,9 1-98,-3 5 0,5-3-53,2 10 0,2-1-34,5 6 0,5 1 20,14 0 0,4-7 47,9 0 1,2-8-30,4 1 1,4-5-14,9-7 0,0-5-70,0-8 1,2-8-12,5-5 0,-5-13-226,4-6 1,-12-7 102,-7-6 0,2-4-458,-2-9 1,-6 8 221,-7 5 1,-8-2-263,2 2 0,-5-7-142,-2 7 0,1-6-434,-1 6 0,7-7 1047,0 7 0,8-17 0,-4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3962 11728 7770,'-8'-26'0,"-5"0"361,-4 2 0,0 3 1492,4 2-1540,-5 8 1,8 2-248,-10 9 1,5 0-47,-4 0 0,4 9 43,-11 4 0,-2 10-30,3 3 11,-1 0 1,4-7 0,1 1 153,1-1-173,-3 0 0,21-6 1,-3-2-242,10-3 226,5-1 0,27-7 1,12-2 56,18-5 1,15-6-132,21-12 1,-42 10-1,2 0-293,7-4 0,2-1 0,5 0 0,3 1 320,6 0 0,2 0 0,5-2 0,3 1-243,-25 5 0,3-1 0,0 2 0,3 0 0,1 2 0,1-1 241,0 0 0,1 0 1,-1 0-1,2 2 1,1 1-1,-2 1-228,-4 2 1,-2 1 0,2 0 0,2 0 0,1 0 0,0 1 252,0 0 0,0 1 0,1 0 0,2 1 0,0 0 0,-1 0 19,-1 3 1,-1 0-1,0 0 1,2 0 0,-1 0-1,0 0 48,-1 0 1,1 0-1,-1 0 1,4 0 0,1 0-1,1 0-51,2 0 0,1 0 1,1 0-1,6 1 0,1-1 1,1 2 4,-1 0 0,0 0 1,2 0-1,6-1 0,2 0 1,-1 1-266,-2 2 0,0 1 0,1-1 0,-21-2 0,2-1 0,0 0 0,1 0 255,2 0 1,0 1-1,1 0 1,0-1-1,3-2 1,0 0 0,0-1-1,0 0-4,-1-1 0,1 0 0,0-1 0,0 1 0,3-2 0,0 1 0,0-1 0,0-1-105,-1 0 1,-1 0 0,0-1 0,1 1 0,1 0 0,1 1 0,-1 0-1,1-1 109,1 0 1,-1-1-1,1 0 1,0 1 0,2 1-1,0 0 1,1 0 0,-1 1 4,-1 0 1,1 1 0,-1 0 0,0 0 0,1-1 0,0 0 0,0 0 0,-1 1-49,-3 1 0,-2 0 1,0 1-1,0 0 1,0-1-1,0 0 1,0 0-1,0 1 93,-3 1 1,1 0-1,-1 0 1,-1 0 0,1 0-1,-1 1 1,-1-1-1,0 1-47,23 1 1,-2 0 0,-1 1 0,-2 0 0,-1 1 0,-2 2 30,-9 1 0,-2 2 0,-1 0 0,-5-1 0,-1 0 0,0 0 79,-1 2 1,0 1 0,-1 0 0,-7-1 0,0 0 0,-2 0-136,30 6 0,-2 1 0,-12 0 1,-2 0 220,-10-4 1,-1 0-1,-6 3 1,-1 0-326,1-3 0,0 0 1,0 2-1,0 0 213,-3-5 0,-1-1 0,-1 3 0,-1 0-922,-7-5 1,0-2 837,4 0 0,1-1 0,-4-2 0,0-2 0,2-3 0,0 0 0,-1 0 0,-2 1 0,0 1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6475 14838 7679,'-8'-19'0,"3"2"-129,-7 4 901,7 4-14,-3 9-537,8 0 1,0 9 116,0 4 0,2 12-43,4 8 1,3 3 41,4 3 0,4 8-98,-4 4 0,-2 5 72,1 2 0,-1 9-19,2 4-239,-4 4 1,-3 4 0,1 3-2,-3 2 1,4 6-193,-1-7 0,-1 1-86,-6-7 0,0-8 144,0-5 0,0-8-336,0-11 1,0-2 178,0-17 0,0-7-1038,0-6 904,0-8 0,0 1-337,0-12 0,0-7 182,0-13 1,0-4-199,0-9 726,0-8 0,-8 6 0,-3-6 0</inkml:trace>
  <inkml:trace contextRef="#ctx0" brushRef="#br0">6417 14490 7679,'26'-28'259,"0"-4"0,0 4-27,-7 3 1,11-1 374,9 7 0,2-3-219,10 16 1,-8-7-7,2 6 0,2 3-74,-2 10 0,1 5 5,-8 8 1,-1 9-213,-5 5 1,-4 3 85,-9 3 1,-8 6-205,-5 0 1,-3 9 83,-3-3 1,-9 5-470,-4 2 1,-4 0 215,-2 0 1,-9 0-236,-5 0 1,-1-7-124,2 1 0,-3-5-292,10-2 1,-8-2-88,8-17 1,5-3 922,7-10 0,1-4 0,-8-9 0</inkml:trace>
  <inkml:trace contextRef="#ctx0" brushRef="#br0">7577 15147 7679,'0'-30'0,"0"-4"639,0 8 0,0-2 0,-2 5 240,-4-3 0,1 2-479,-8 11 0,7 5-71,-7 8 0,0 2-135,-6 4 1,-1 7 167,1 13-212,0 13 0,-7 4 0,0 8 106,3 3 0,-5 8-143,2 2 0,7 3 62,6-3 1,8-4-249,-1 5 0,6-11 76,6-3 0,7-8-10,13 2 0,6-13 5,13-6 0,-2-5-340,9-1 0,-7-7-109,7 0 0,-3-9 0,5 2 0,-5-6-934,-2-6 1,-2-5 863,-6-8 0,-2-1-251,-5 1 1,0 0 293,-13 0 1,5-1 477,-11 1 0,4 0 0,2-1 0</inkml:trace>
  <inkml:trace contextRef="#ctx0" brushRef="#br0">7906 15418 7679,'-9'-11'0,"5"-6"1080,-9 4-689,9-4 1,-5-3 419,9 1 0,0 6-130,0 0 0,2 3 110,5-3 1,6-2-285,12 8 0,-1 1-179,8 6 0,-6 0-291,6 0 0,-6 8 87,6 5 0,-2 11-519,2 2 1,3 8 294,-9-2 0,-1 5-567,-5 1 1,-1 1 107,0 0 1,-6-1-106,0 1 0,-6-7 339,5 0 1,-7-8-79,1 2 531,-4-5 0,-4-10-168,-4-5 1,4-6 87,-5-6 1,-1-7-17,1-13 0,-6-10 56,7-9 1,-7-9 51,6 3 0,1 1 39,6-1 0,0 1 381,0-1 0,0-3-246,0 9 1,0 0 93,0 6 0,0 9-79,0 4 0,6 11 450,1 3-463,-1 7 0,1 5-61,-1 13 0,3 6-97,-3 7 1,-1-2-73,7 8 1,-5-6-330,6 6 0,-2 0 195,1 7 0,6-7-276,-6 0 1,6-6 180,1 6 1,2-8-620,5 2 0,-4-7 304,4-6 1,1 2-429,-1-9 1,9 1 180,-3-7 0,-4 0-83,-3 0 1,-3-9-13,-3-4 1,1-6 447,-1-7 0,-8 3 352,-5-10 0,-4-7 0,-2-10 0</inkml:trace>
  <inkml:trace contextRef="#ctx0" brushRef="#br0">8698 14780 8005,'-8'-11'1124,"6"-6"0,-5 15-728,14-4 0,-1-3 537,13 3 1,-1 1-412,14 12 0,-7 4 458,8 8 0,-1 2-437,7 5 0,-1 4-177,1 9 0,0 6-473,-1 0 1,-1 9 144,-5-3 0,-4 5-194,-9 2 0,1-4 197,-1 4 0,-8-13-863,-5 6 1,-4-1 314,-2-5 1,0-5-1134,0-1 0,-6-13 383,-1 6 0,-6-8 1257,7-5 0,-9 9 0,4 2 0</inkml:trace>
  <inkml:trace contextRef="#ctx0" brushRef="#br0">9897 15205 12023,'19'-2'276,"0"-2"-113,1-3 1,-3-1-355,-4 1 1,4 5-314,-4-4 0,4 4-1530,2 2 864,1 0 0,-10 8 728,-3 5 1,-5 11 441,-2 1 0,0 10 0,0-3 0,0 11 0,0 2 0,-2 2 0,-5-2 0,5-4 0,-4 4 0,4-13 717,2-6 0,0-4-269,0-3 1,2-2 507,4-4 0,5-4-403,8-9 1,1-9-291,-1-4 0,7-4-292,0-2 1,2-1 89,-3 1 0,-3 6-2008,4 0 1947,-5 0 0,-10 3 0,-3 1 0</inkml:trace>
  <inkml:trace contextRef="#ctx0" brushRef="#br0">19330 14085 7679,'-2'-18'95,"-5"6"0,-3 3 1,-3 3 646,0-1 0,2 3-480,-2 10 1,5 14-114,8 12 1,2 4 47,4 3 0,5 8 100,8 5-149,1 12 1,8 7 0,4 13 108,4 6 1,3 4-14,0 3 0,-3 6-294,-4 0 1,-17-46-1,-2 0-87,7 46 1,-3 2 122,-4-21 0,-5-3-874,-8-10 1,-2-7-58,-4-12 0,1-13 506,-8-14 0,7-5-354,-7-7 0,0-5 793,-6-8 0,0-8 0,-9-12 0,-2-10 0</inkml:trace>
  <inkml:trace contextRef="#ctx0" brushRef="#br0">19156 14626 7679,'2'-91'99,"5"1"0,5-2 271,14-11 1,4-2-381,-12 50 1,3 0-1,2 3 1,3 1 478,32-39 1,2 0 4,11 13 0,5 1 40,1 25 1,-6 10-80,-20 28 1,-3 5 62,-10 8 1,-8 19-305,-4 13 1,-7 13 19,-6 13 1,2 11 4,-8 8 0,-3 7-389,-10 6 0,-5-2 94,-8-4 1,-1-5-202,1 5 1,0-13-198,-1-7 1,1-10 18,0-3 1,6-14-371,0 2-1330,8-22 199,-3 0 1956,8-26 0,8-10 0,3-11 0</inkml:trace>
  <inkml:trace contextRef="#ctx0" brushRef="#br0">20528 14239 7679,'-12'-13'354,"-1"0"0,6 7-30,-6-7 1,0 9 66,-6-3 0,0 5-67,-1 2 1,1 2-6,0 5 0,-3 6-81,-3 12 1,3 12 11,-4 8 1,3 15 77,-3-2 1,11 13-94,-4 0 0,12 6-42,1 7 1,6-5 12,6 5 1,13-13-174,14-7 0,12-12 119,6-7 1,14-13-109,6-6 1,2-7-638,-3-6 0,6 2 374,-5-9 0,-5 1-807,-1-7 1,-7 0 467,-7 0 0,-12 0-715,-13 0 0,-5 6 1273,-2 1 0,-8 8 0,-2-4 0</inkml:trace>
  <inkml:trace contextRef="#ctx0" brushRef="#br0">21147 14742 7679,'-6'-37'90,"-3"5"0,0 6 1150,1 5 0,1-5-597,7 0 1,0 0 70,0 7 0,9 0-284,4-1 1,4 1-72,2 0 0,7 2-165,0 4 1,2 4-137,-2 9 1,-3 0 114,9 0 1,-6 9-236,6 4 0,-8 12-120,2 8 0,-3 5 48,3 7 0,-6 2-460,-1 5 0,-2 4 295,-11-5 1,7-3-212,-6-3 1,-1 2 199,-6-2 0,0-9-313,0-10-34,0-4 542,0-3 0,0-17 62,0-8 1,-6-16 109,-1-4 0,-1-14 92,1 1 0,5-12-101,-4-1 1,4-4-10,2-2 0,0 0 28,0 0 1,0 7 309,0-1 0,0 11 62,0 3 160,0-1 0,2 20-192,4 0 0,-4 10-23,5 15 0,1-1 58,-1 8 1,8 6-117,-2 7 1,-3 6-37,3-6 1,0 6-97,7-6 1,-1 8-106,0-2 0,1-2 94,-1 2 1,0-6-424,1 6 0,5-8-153,1 2 1,2-5-375,-2-2 0,2-8-800,4-4 0,4-5 735,-3-2 0,3 0-80,3 0 1,0-2 911,-1-5 0,1-4 0,-1-8 0</inkml:trace>
  <inkml:trace contextRef="#ctx0" brushRef="#br0">22500 13563 7679,'0'-37'138,"0"3"0,0 2 1,0-2-1,0-1 688,0 3 0,0 4 1,0 9 412,0-1-287,0 1-374,0 8 1,-2 3-449,-4 8 1,3 2 111,-3 4-1,4 1 1,2 12 0,2-2-114,4 16 0,-1 1 90,8 11 1,-3 4-202,3 9 1,4 11 70,-4 8 0,4 9-242,3 11 1,-8-41 0,2 2 197,-1 2 0,-1 2 0,2 3 0,-2 1-284,-2 1 1,-1 1 0,1 3-1,0 0 349,-1 0 0,1-1 1,0 3-1,-1-2-33,1-6 0,0-1 0,-1-3 1,1-2 41,9 38 0,-1-18 76,-6-8 1,6-17 74,-5-9 0,-5-13-58,-1-6 0,1-11 502,-1-2-353,-1-9 166,-6 5-1252,0-9-2267,0 0 1992,0-9-2791,0 7 2161,0-15 1631,0 15 0,0-16 0,0 8 0</inkml:trace>
  <inkml:trace contextRef="#ctx0" brushRef="#br0">23718 14645 7679,'-13'0'-145,"0"0"0,-2 0 234,-2 0 0,4 0 0,0 0 213,-2 0 0,-2 0-218,-2 0 1,-1 0 0,1 0 108,0 0 0,6 6 145,0 1 254,0-1-318,-6-6 1,6 0 210,0 0 133,9 0-123,-5 0-442,9-8 33,0 6 1,0-9-200,0 4 127,0 5 0,6-9 7,1 5 1,8 4-19,-2-5 0,4-1-106,2 1 1,3-5 69,4 5 1,6-6 51,13 7 0,-2-9-19,8 2 1,3-4 31,10-3 1,5 1-89,9 0 0,1-9-136,5-4 1,2 4 171,4 2 1,2-2 37,-8 2 0,2-6-66,-2 6 0,-7 1-105,0 5 1,-8 7 87,-11 0 0,2 7-97,5-7 0,-12 9 77,5-3 0,-4-3-50,4-3 1,6 2 65,1-2 1,-1 0 28,-6-6 0,-2 2 29,-4 4 0,4-4 109,-5 4 0,-4-4 388,-2-3 0,-10 1-326,-3 0 0,-6-1 98,6 1 1,-8 6-53,1 0 1,-10 9 343,-2-2-310,-8-5 1,5 9 34,-3-5 85,-5 5-734,7 2-524,-1 0 575,-6 0-304,7 0 0,-7 7-63,4-1-1386,-3 0 1504,5 3 0,-8-5-397,0 9 969,0-8 0,0 12 0,0-7 0</inkml:trace>
  <inkml:trace contextRef="#ctx0" brushRef="#br0">24452 15901 7679,'-8'-17'107,"-3"2"0,-2 2 1,0-2-1,0-3 0,1-1 690,-1 0 1,8 6 92,-1 0-142,4 9-603,2-13 1,0 17-3,0 0 1,0 4-194,0 15 1,6-4 101,1 11 1,8 2-330,-2-2 1,4 6 116,2-6 0,0 6-165,1-6 0,-1 6 108,0-6 0,1-1 99,-1-5 1,0-3 241,1-4-264,-1 4 486,0-15 0,-1-2-161,-5-13 1,-3-13 65,-3-6 1,-5-4-42,4-3 0,-4 0-25,-2 1 0,0-1-34,0 0 1,-6 1-41,0-1 1,-7 7 27,6 0 1,-1 2-26,1-2 0,5 10-113,-4 9 98,3 0 0,-3 0-42,0 1 131,-1 7-258,7-3 0,2 14 52,5 1 0,-5 8 46,4-3 1,5-1-2,2 2 1,-2 6 2,2 7 1,-1 0-7,8-7 1,-1 9 7,0 4 1,-6 5-51,0 1 1,0 1 48,6 0 1,-6 2-67,0 4 1,-6 2 48,6 4 0,-9 12-8,2-5 0,-6 4-173,-6-4 1,-5 0 50,-8 0 0,-1-2-92,1-5 1,0-10 88,-1-9 1,1-10 55,0-3 1,-1-8-21,1-11 1,0 0-207,-1 0 1,3-9-59,4-4 0,-4-11-82,4-1 1,-2-7 3,2 6 0,5-6-184,8 6 1,0-9-91,0 3 1,0 2 362,0-2 0,8 8 336,5-1 0,4-5 0,3 0 0</inkml:trace>
  <inkml:trace contextRef="#ctx0" brushRef="#br0">25129 16326 7679,'-9'11'2602,"7"-3"-2029,-6-8 1,8-2-219,0-4 1,0-5-110,0-9 1,6 1-28,1 0 0,1 0-52,-1-1 1,-5-6-24,4 1 0,3-8 95,-3 8-180,9-10 0,-13 14 1,5-5 35,-5 5 0,-2 1-90,0 1 1,6 0-6,1-1-75,-1 10 1,-6-1 109,0 4-185,0 5 1,7 9 159,-1 12 1,9 11-146,-2-4 1,4 0 80,3-7 1,-1 0-474,0 1 1,3-3 205,4-4 0,-3 2-326,9-9 0,-8 1 199,2-7 0,2 0 4,-2 0 0,1 0-42,-1 0 1,-4-9-120,3-4 0,-9-4 296,-4-2 1,-7-1 308,1 1 0,-4-17 0,-2-5 0</inkml:trace>
  <inkml:trace contextRef="#ctx0" brushRef="#br0">25284 15360 7679,'-20'8'1268,"10"-5"1,-5 7 1227,8-3-1005,1-5-992,6 6 0,8-8-454,5 0 1,-2 0-781,2 0 5,0 0 0,6 0 28,0 0 0,3-6-723,4 0 1,-5-9 536,5 2 0,-5 2 888,-1-2 0,-1-8 0,0-9 0</inkml:trace>
  <inkml:trace contextRef="#ctx0" brushRef="#br0">26482 13408 7679,'-19'-19'0,"2"0"398,4-1 0,-4 8 293,4-1 12,4 0-225,-8-7 389,15 1-376,-7 0 1,18 6 0,4 2 49,4 3 0,4 1-268,5 7 0,-2 2-195,8 5 1,-6 4 115,6 8 1,0 2-85,7 5 0,-1 4 84,1 9 1,0-1-222,-1 1 1,-1 8 63,-5 5 1,9 12-376,-9 7 0,3 4-61,-10 2 1,-10 1 268,5-1 0,-14 7 278,1-1 0,-5 1-100,-2-7 0,-9 1 50,-4-1 0,-4-2-85,-2-4 1,6-13 11,0-13 1,2-11-173,-2-1-386,-4-10 445,15 5 62,-7-17 1,9-5-1253,0-12 1,0 2 499,0-9 0,3 6-21,3-6 1,-2 0 798,9-6 0,0-9 0,6-2 0</inkml:trace>
  <inkml:trace contextRef="#ctx0" brushRef="#br0">22191 3458 7817,'-13'0'569,"0"0"-529,0 0 1,-6 3-1,0 1 1,-1 2-237,1-1 0,-9-3 156,-4-2 0,-1 0 1,-3 0-1,-7 0 114,-4 0 0,2 0-51,-7 0 0,1-7 11,-7 1 1,0-9-28,0 2 1,6-4 50,1-3 0,-3 1-95,-11 0 0,5-1 76,-4 1 1,4 0-7,2-1 1,-2 3-6,-5 4 1,3-4-8,-9 4 0,0-4 18,-6-2 1,-3 0 6,-3-1 1,3 1-248,-4 0 1,3-7 239,-3 0 0,-6-8-221,-13 2 0,4 1-293,-4-1 0,2 2 410,-2-2 1,2-4 83,46 19 1,0 1 0,2 2-1,-1 0 1,-1 1 1,0 1-1,-2 1 1,0 2-2,3 3 0,-1-1 0,-6-1 0,-1 1 71,-2 4 0,0 0 0,-2-1 0,1 2-56,0 1 0,1 2 1,-6-1-1,0 0-9,3-1 0,-1 2 0,-6 1 1,0 2-33,-1-1 0,1 0 0,2 4 0,0-1-213,1-2 1,1-1 0,1 0-1,0 0 165,2-3 0,-1 0 0,-1 3 1,0 1 49,-2-1 0,1 0 0,4 1 0,1-1-9,-3-3 1,0 0 0,3 0 0,-1 0 14,-1 0 0,-1 0 0,-3-3 0,-2-1-13,-1 1 1,0 0 0,3-1 0,0 1 90,3 3 0,1 0-47,-1 0 0,1 0 0,2 0 0,1 0 0,-7 0 0,0 0-1,-3 0 1,0 0-1,1 4 1,0 1-41,-2 1 0,2 1 1,2 1-1,0 1 0,-3 0 1,0 1 0,-1 0 0,-1-1-8,-4 1 1,-1 0 0,7-1 0,0 1-8,0 0 0,0-1 0,4 1 0,0 0 14,3-1 1,-1 1 0,-3 0 0,0-1 0,0 1 0,0 0 0,4-1 0,1 1 33,4 0 1,2-1 0,0-2 0,2-1-38,0 1 0,0-1 27,-1-4 0,2 0 1,-51 13-1,7-6 28,9 2 0,6-7-69,9 2 1,-1 3 30,1-2 0,0 8 0,-1-3 0,3 6 1,4 1 1,-4 0 4,4 1 1,5 5-4,1 1 1,-1 6-3,1-6 0,-12 8 109,6-1 0,-2-3-99,9 2 1,3 0 6,-3 7 0,0-1-23,6 1 0,-5 6 3,12 0 0,-3 2-13,3-2 0,3-2 194,10 9 1,1-7-277,5 6 1,-5 1 86,5 6 0,2 0-13,-2 0 1,8 6 19,-2 1 0,-1 6 1,1-7 1,0 15 20,7-1 1,6-3 234,0-4 0,9-1-259,-3 8 0,5-3 8,2-4 1,2 2-55,5-9 1,10 7 49,9-7 1,-1 7-2,-5-6 0,1 5 65,5-5 1,-2-1 6,8-6 0,-6 7-64,6-1 1,-6 0 3,6-6 1,0 0-10,7 0 0,6 5 23,0-5 0,2 4-166,-2-11 0,-2-1 88,9 1 0,6-1-17,6 1 0,1 3 69,-7-9 1,8 6-5,5-6 1,4 7-8,2-7 1,3 2 219,4-2 1,2-4-190,4 4 1,-40-21 0,1-1-18,45 23 1,5-8-104,-4-6 0,6 1 77,-52-14 0,1 0 0,7 0 0,0-1 15,-1-2 1,0 0-1,6-1 1,1 0-161,-1-2 0,1 0 1,3-2-1,2-1 162,4 3 1,0 0 0,-4-2 0,-1-1-258,5 0 1,1 0 0,0-1 0,0 1 255,2 0 1,1-1 0,0 1 0,0 0 7,6 0 0,0-1 1,-1 0-1,-1-1 7,2-1 1,0-1 0,2 3 0,0-1 5,-3-1 1,1-1-1,4 0 1,0-1-17,6 2 0,-1-1 0,-3-4 0,1 0-281,5 1 0,1 0 0,-3-1 0,1-1 282,1-1 0,1 0 0,5 0 0,0 0-1,5 0 1,-1 0 0,-6-1 0,0-1-2,3-1 1,0 0 0,-6 1 0,1 0-1,5-4 1,0-1 0,-2 1 0,0-1-3,6-2 0,-1-1 0,-9 0 0,-1 0 2,4 1 0,0-1 0,0 0 1,0-1 16,3-2 0,0 0 0,0-1 0,0-2-15,4-3 0,-1-1 0,-6 4 0,-1 0 61,5 0 1,-1 0-1,-4 0 1,-1 0-37,-1-3 0,0-1 1,0 0-1,1-1 5,2-1 1,0-1 0,-3 2-1,-1-1-11,1-3 0,-1-1 0,1 0 0,0-2 5,-4-4 1,1-1 0,-2 3 0,0-2-47,2-3 1,-1-1 0,-7 5 0,0 0 38,1-1 0,0 0 0,-6-2 1,-1-1-19,1 0 1,-1-1 0,2-1 0,-1-1-142,0 0 1,-1-1 0,-3 0 0,-1 0 140,-4 1 0,-2-1 1,-4 1-1,-1-1-6,0 1 1,-1-1-1,-3-4 1,0 0-45,4-2 1,-1 0 0,-5-2-1,-2-1 51,-2 0 0,-1 0 0,-1 0 0,-3-1-1,-6 1 0,-4-1 0,-1 1 1,-3 0 151,-2 0 1,-3-1 0,18-41-146,-10 0 0,-9-7 124,-11-6 1,-2-2-77,-4 2 1,-6 2-66,-9 46 1,-3 1 0,-5-47 40,-10-2 0,-8-3-14,-4 3 0,12 52 0,-3 1-2,-22-40 0,-9 2-2,3 5 1,-5 3-68,-2-4 1,-9 20 63,-3 6 1,-8 15-186,-6 4 1,-6 3 46,-13 10 1,2-4-8,47 20 1,-1 1-1,-1-3 1,0 0 132,-5 5 1,0 1-1,-5-2 1,-2-1 0,-8-1 0,-2 1 0,4 1 0,0 1 0,-12-1 0,-2 1 0,-2-1 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11173 6414 7792,'0'-19'-580,"0"0"1,0-1 708,0 1 0,0 0 161,0-1 0,0 1-106,0 0 1,0 0 98,0-1-143,0 1 1,0 0 4,0-1 0,0 1 0,0 0 87,0-1 1,2 1-84,4 0 1,-4 6 293,5 0-159,-5 0 29,-2-6-151,0-1 136,0 10-248,-9 1 47,-1 9 0,-3 0-92,0 0 0,6 9 61,-6 3 1,9 6 21,-2 1 0,-3 7-8,3 0 1,-1 8 5,7-2 1,-6 5-53,-1 1 1,1 3 45,6 4 1,0-2-114,0 9 0,0-7 70,0 6 1,2 1-101,5 6 1,-3-7 65,9 1 0,-7-3-13,7 3 0,-7-5-3,7-9 1,-6-1 2,6-5 0,-7-2-16,7-4 0,-9-11 34,3 4-402,3-12 262,-7 1 0,7-8-313,-3 0 0,-5-2-137,4-4-172,-3 4 164,5-16 72,-6 16 1,7-8 4,-9 3 0,-2 5 215,-5-5 1,3 5 297,-9 2 0,0 0 0,-6 0 0,0-6 0,-1-1 0,1-1 0,0 1 0,-7 3 0,0-9 0,0 3 0,7-3 0,-7-5 0,0 6 0,1 1 127,5-2 1,1 2 122,0-2 227,-1-4 0,1 6-172,0-8 1,1 6 172,6 0 1,1 7 242,4-7-26,5 9-617,-6-13 98,8 14 0,0-3-214,0 12 0,0 5 76,0 8 1,0 9-130,0 5 0,6 3 54,1 3 1,5-1-82,-5 1 0,8 0 79,-2-1 1,-2 5 45,1-4 1,-1 2 46,2-16 0,4 1 59,-4-6 49,4-1 0,3-8-78,-1-5 1,2-8 98,5-11 1,-2-4-65,8-22 1,-8 3-19,1-16 0,3 7 9,-2-6 1,0 8-118,-7-2 1,-2 6 99,-4 7 1,4-1-839,-4 14-132,-4-4 0,2 20 44,-5-3-54,-4 4 0,9 10 476,-5 5 0,-3 4 411,3 3 0,-4 8 0,7-7 0,2 7 0</inkml:trace>
  <inkml:trace contextRef="#ctx0" brushRef="#br0">12410 7168 7409,'0'-19'-313,"0"-1"0,-2 3 465,-5 4 1,5-4 147,-4 4 1,3-4-178,3-2 0,-6 6 1,-1 0 231,3-2-207,2-2 0,2 4 132,0 0-69,0 0 1,-6 0 200,-1 0-109,1 9-167,6-5 1,-2 3 30,-5 0 0,3-1-139,-9 7 0,9 2 68,-3 5 0,-4-3-134,-1 9 0,1-7-74,-2 7 0,0 0 83,-6 6 1,-1 1 3,1-1 0,0 0 53,-1 1 1,1-1-9,0 0 1,6 7-10,0 0 1,0 2-12,-6-3 1,-1-1-3,1 8 0,0-2 0,-1 3 0,8 3 16,-1-4 0,0 5 4,-7 1 1,8-5-8,-1-1 0,6 0 3,-6 7 1,3-3 42,-3-4 1,4 3-45,9-10 1,-6 10 113,-1-3 0,1-2-63,6 2 1,0-6 51,0 6 1,0 0-8,0 7 1,6 0-54,1-1 1,8 1 9,-2 0 1,-3 1 2,3 5 0,0-4 5,6 4 1,1 3 3,-1-3 1,7 8-37,0-1 1,-1 2-22,-5-3 1,-1 3-5,0-9 0,3 2 15,4-2 0,-11-11 13,4 5 0,3-13-13,3 0 0,1-5 2,-7-2 0,1-1 100,-1-6 1,7 3-90,0-8 0,2-1 156,-3-6 1,-3 0-79,4 0 0,-5 0 47,-2 0 0,7 0-103,0 0 0,0 0 36,-7 0 1,0 0-12,1 0 1,-1-2 5,0-4 0,-6 1 25,0-7 0,0-1-21,6-7 1,1-5-69,-1-1 1,0-2-14,1 2 0,-1 3 6,0-10 0,1 3-36,-1-2 0,0-4 78,1 3 1,-1-3-130,0-3 1,-2-6 50,-4 0 0,5-6-118,-6 6 1,-3-7 75,-3 7 1,3-9-42,-3 3 0,1 1 40,-7-1 1,0 6-5,0-7 0,-2 3 39,-5-3 1,-3 3-18,-10 4 1,1 4 58,0-4 1,1-2-53,6 2 0,-6 0 54,5 6 0,-4 0-41,-2 1 1,0-1 4,-1 0 1,7 1-3,1-1 1,1 3-3,-2 3 1,-2-3 13,8 4 1,-8 2-13,3-3 0,1 10 43,-2-3 0,0 5-40,-6 1 0,1 1 98,6 0 0,-6 6-84,6 0 1,-6 2 143,-1-2-132,0-4 1,-1 9 272,1-5 41,0-4-229,-1 14 38,1-14-73,0 15 0,6-7-486,0 9 201,9 0-209,-14 9 0,16-5-647,-4 9-577,4-8 319,2 12 495,0-7 93,0 10 0,0-1 294,0 0 1,0-6-164,0 0 0,6 0 612,1 6 0,8 1 0,-5-1 0</inkml:trace>
  <inkml:trace contextRef="#ctx0" brushRef="#br0">14381 6627 7792,'-10'13'0,"-8"-2"0,-5-1 0,-1 1 0,3 2 0,1 0-41,1 0 1,6-9 135,0 2 61,9-3 1,-5-6-9,9-3 1,0 2-21,0-9 0,0 0 0,3-6 0,3-1 46,7 1 0,-2-7-41,2 0 1,-1 1-125,8 5 0,-1-5 81,0-1 0,9-2-105,5 2 0,3-4 10,3-9 0,6 1 23,0-1 1,9 1 14,-3-1 1,14-2-14,5-4 1,-1 2-246,2-8 1,-2 8 263,2-2 1,4-3-96,-4 3 0,-5 2 80,-1 11 0,-5 4-114,-2 9 1,-2 6 5,-5 0 0,1 9 29,-14-3 1,5 5 24,-10 2 1,-3 7 5,2-1 0,-6 9-26,6-2 1,-8 2 184,1-2 1,3 4-108,-2-4 0,0 4-54,-7 2 1,-6-6 92,0 0 0,-2-6-43,2 6 161,-5-9-121,-8 4 12,0 1 54,0-7 0,0 9-92,0-5 0,0-1-64,0 8 0,0-7 65,0 7 0,0 0-71,0 6 1,0 2 50,0 5 1,0-2-8,0 8 0,0 7-6,0 6 0,2 8 4,5-1 1,-5 10-34,4 3 1,3 1 29,-3-1 1,1-1 2,-7 0 1,0-1-1,0-18 1,0-2 23,0-11 1,0 2-136,0-8-83,0-9 0,2-8-363,4-9 0,-1 0 214,8 0 1,-1-9-284,8-4 1,1-4-17,5-2 632,-4 8 0,5-6 0,-7 6 0</inkml:trace>
  <inkml:trace contextRef="#ctx0" brushRef="#br0">14478 9332 7792,'-19'0'-85,"-3"0"1,-1 0 0,-3 2 0,0 2 0,0 5-1,-2 2 375,-2 4 0,7 2-120,-3 2 0,0 0 0,5-1 0,3-3 64,1-3 0,7-7 231,-3 1-326,8-4 1,5-2 0,13 0-1,7 3 148,5 3 0,5 5 10,9 8 0,8 11-104,5 9 0,4 8-258,2 11 0,0 6-95,0 1 1,0 6 101,0-7 0,2-8-11,4-11 1,7-7 49,13-5 0,4-16 6,9-17 1,-42-11 0,1-6-255,2-6 1,0-6 0,7-6-1,-1-5 400,1-6 0,-1-4 1,2-6-1,-1-2-35,0-6 0,-1-1 1,-2 3-1,-2 0-191,-4 0 1,-2 1 0,-5 6-1,-1 1-152,-6 1 1,-1 3-1,-3 6 1,-1 4-1869,28-24 2113,-18 16 0,-2 29 0,-4 0 0</inkml:trace>
  <inkml:trace contextRef="#ctx0" brushRef="#br0">12390 8829 7792,'11'-19'-645,"-2"-7"323,-9 1 543,8-1 0,-6 13 917,5 0-359,-5 9-425,-2-5 0,0 18-136,0 4 1,-6-3-58,-1 3 1,-1 0 44,1 7 0,3-1-99,-9 0 1,6-2 73,-5-4 1,-1 7-90,-7-1 0,7 0-134,1 7 0,-3-2 45,-11 1 1,-2 5-99,-4 9 1,-11 10 43,4 9 0,-21 11 58,-5 15 0,26-36 0,-3 2-310,-3 8 1,0 0-1,-6 4 1,-1 1 341,-3 4 0,0 1 1,-4 3-1,0 0-27,1 0 0,0 0 0,1-4 1,2-1 0,6-5 1,2 0 0,2-6 0,2-1 42,0-2 0,2 0 0,2-4 1,0 0-152,4-2 1,0-2 0,-32 34 184,9-14 0,9-4-18,3-2 0,8-4-90,6-9 1,6-2 71,13-18 0,-2 1-119,8-6 1,-5-1 150,5 0 1021,1-8-1504,6-2 553,0-9-1826,0 0 1359,0-9 1,0-2-387,0-8 1,0-3 218,0-3 0,6 1 63,1-8 0,1 2 193,-1-2 0,-5-5 222,4 5 0,-4 4 0,-2 2 0,7-2 0,-1 3 0,1-1 0,-7 6 0,0 10 0,-9 1 0,-2 11 0,-8 5 0,0 10 740,-1 9 1,1 8 106,0-2 0,-1 11 225,1 2 1,0 0-337,-1-6 1,3-9-289,4-4 0,5 2-361,8-3 1,4-7 64,9-12 0,8-4 79,18-2 1,2-2-421,4-4 1,4-5-250,9-8 1,0-1-23,0 1 1,-2 6-497,-4 0 0,-7 9-116,-13-3 1,2 5 473,-8 2 1,-7 9 597,-6 4 0,-8 13 0,3 4 0</inkml:trace>
  <inkml:trace contextRef="#ctx0" brushRef="#br0">6011 15959 7792,'-2'19'-198,"-4"0"0,4-6 1,-7-2 531,0-2 0,7-1 82,-4-1 1,2-5 9,-3 4 0,5-12-221,-4-7 1,1-4-145,-1-3 1,4-1 93,-5-5 1,3 3-91,-3-10 0,5-5 81,-4-7 1,-3-9-158,3 2 0,-3-3-7,3-3 1,4-2 70,-5-5 1,3-4-45,-3-8 0,5 8 33,-4 5 1,2 6-60,-3 7 0,5 3 155,-4 10-8,3-1-92,3 9 18,0 11 0,3 12 24,3 14 0,11 3-25,9 10 0,8 5 132,-1 1 1,-3 9-117,2-3 0,0 4-90,7 3 0,6 0 92,0-1 0,2 1-90,-2 0 0,-4-1-289,4 1 0,-4-1 152,-2 1 1,-7 0-484,0-1 0,-8-1 272,1-5 1,-9 2-373,-4-8 0,-7 0-244,1-7 596,-4 1 1,-10-3 384,-5-4 0,-4 4 0,-11-6 0,-2 8 0</inkml:trace>
  <inkml:trace contextRef="#ctx0" brushRef="#br0">6031 15611 7792,'0'-13'0,"0"0"0,-7 0 190,1-6 1,-1-2 172,7-5 1,0-4 2,0-9 0,9 0-81,4 1 0,4-7-295,2 0 1,1-7 85,-1 7 1,-4 0-163,4 6 1,-4 3-287,11 4 1,2 4-347,-2 8 1,6 3-45,-6 4 0,6 5 762,-6 8 0,8 8 0,-4 3 0</inkml:trace>
  <inkml:trace contextRef="#ctx0" brushRef="#br0">6611 15302 7792,'6'30'0,"1"-4"0,5-5 19,-5-2 0,8-1 133,-2-6 0,-3-3-92,3-9 0,0 0 122,7 0 1,-3-2-234,-4-5 1,2-10 72,-9-8 0,7-3 8,-7 2 1,7-4 39,-6-9 1,-1 7-17,-6 0 1,0 2 16,0-2 0,0-5-4,0 5 1,-6 4 82,-1 2 1,-6-2-49,7 2 1,-7 1 151,7 5 1,-7 8 79,6-1-350,1 8 21,6-3 1,15 16-83,4 5 1,14 7 225,-1 5 0,4 5-73,3 9 1,0 0-114,-1-1 1,1 10 93,0 3 1,-1 5-356,1 2 0,-9 6 141,-4 1 1,-13 8-66,-7-3 1,-4 1-1,-2-6 0,-8-3-65,-5-17 1,-11-2-91,-2-11 0,-2-4 91,3-9 0,3-8-221,-4-4 1,-2-7 506,3-7 0,-10-12 0,5-11 0</inkml:trace>
  <inkml:trace contextRef="#ctx0" brushRef="#br0">7461 15167 7792,'19'-22'0,"-1"-10"0,-5 13 0,4-5 561,-4 5 1,-3-9-193,3-4 1,-6 1-150,6-1 0,-7 0-262,7-7 0,-9 3 91,3 4 0,-5-3-120,-2 10 1,-2 1 90,-5 11 0,-4 5-72,-8 8 72,0 0 1,-1 2-246,1 4 0,0 11 135,-1 9 0,8 6 263,-1-6 0,6 6 65,-6-6 1,9 6-60,-2-6 1,3 0 80,3-7 0,7 0-90,-1 1 0,12-7-118,1-1 0,2-7 115,12 1 0,-1-6-363,6-6 1,-3-5-108,3-8 0,-3-3-254,10-4 0,-11 3 90,-1-9 1,-3 6-331,2-6 0,-4 6 797,-9-6 0,0 0 0,1-7 0</inkml:trace>
  <inkml:trace contextRef="#ctx0" brushRef="#br0">7732 14027 7792,'-11'-9'-261,"-6"7"1,13-9 951,-9 5-9,8 4-441,-12-16 0,9 14 58,-5-9 0,4 7 1,7-5 363,-4 3-439,3-8 0,-7 12 213,3-9-375,5 9 52,-7-5 0,12 3-203,3 0 1,5-1 87,8 7 1,9 0-91,4 0 0,7 0 73,6 0 0,4-2-253,9-4 1,3 3-126,3-3 0,-2 2 171,9-3 0,-2 5 35,2-4 0,0 3 88,-13 3 0,2 0 85,-15 0 1,-2 0-30,-11 0 1,-10 9 7,-10 4 0,-7 4 235,1 2 0,-4 3-63,-2 4 0,-8 2 119,-5 4 1,-4 11-84,-3-5 1,1 5 92,0-4 1,-1 6-42,1 0 1,0 0-77,-1-6 1,1-1 32,0 1 1,6-7-250,0 0 1,6-8-65,-5 2-1,7-5-327,-1-1-541,4-1 450,2 0-86,0-8 0,2 4 198,4-9 1,-1 1-181,7-7 0,-5 0 621,6 0 0,0-9 0,-3-1 0,-1-10 0</inkml:trace>
  <inkml:trace contextRef="#ctx0" brushRef="#br0">8911 14007 7792,'0'-19'238,"0"0"0,0 6 225,0 0 584,0 0-182,0 2-525,-9 3 1,5 10-128,-9 4 1,9 12-8,-3 7 0,-1 10-204,1-3 0,1 4 66,6 3 0,0 0-205,0-1 1,0 1 136,0 0 0,0 3-585,0-3 0,0 2 204,0-15 0,0 6-91,0-6 1,6-1-7,1-5 1,6-7-924,-7-1 615,9-7 786,-4 3 0,8-25 0,1-4 0</inkml:trace>
  <inkml:trace contextRef="#ctx0" brushRef="#br0">9027 13582 7792,'0'-30'0,"0"2"0,0 9 0,-7-7 1481,1 0-273,0 1-35,6 14-527,0 2-440,0 9 0,2 15-174,4 5 1,-2 12 74,9 0 0,-6 7-104,6 6 1,0-2-168,6 8 1,0-6-261,1 7 0,-1-9 289,0 2 0,3-4-331,3-3 0,-1 1 63,8 0 0,-8-9 114,2-5 1,-3-12 337,3-6 1,-4-5-71,3-2 1,-12-9 139,-6-4 1,1-10-37,-1-3 1,-3-6 408,-10 6 1,1-6 56,-8 6 0,-2-2-252,-10 3 1,3 7-50,-4-7 0,5 14-64,2-8 1,-3 12-491,-4 1 0,5 1 107,-5-1-216,5 4 0,1-7 224,1 9 0,8 2-2176,5 5 674,4-5 1693,2 7 0,17-1 0,4 3 0</inkml:trace>
  <inkml:trace contextRef="#ctx0" brushRef="#br0">9510 13447 8704,'11'0'3688,"0"2"-3182,-5 5 1,-2-3-104,9 9 1,0-7-127,6 7 1,7-9-299,0 3 1,8 1 90,-1-1 0,3 8-141,3-2 1,6-2 94,0 1 1,-6-1-793,-7 2 1,-11 4 67,-1-4 0,-3 4-164,-11 3 0,-1-1-141,-12 0 0,-4-6 455,-8 0 0,-9-2-274,-4 2 824,4-5 0,-17-8 0,4 0 0</inkml:trace>
  <inkml:trace contextRef="#ctx0" brushRef="#br0">9529 13563 8633,'0'-19'597,"0"-1"1,0-1-393,0-5 1,9 2 0,4-8 0,6-2 213,7-11 1,-2-5 958,8-7 1,0 5-1019,7 0 1,-7 7-826,0-6 1,-8 10-277,2 2 1,-5 5 354,-2 15 386,1-5 0,-1 13 0,0-8 0</inkml:trace>
  <inkml:trace contextRef="#ctx0" brushRef="#br0">10612 7651 7792,'13'-17'-23,"0"4"472,-9-4-14,13 6-169,-15 0 1,7 0 15,-9 5 0,-2 4 12,-5-5 1,-3-1-187,-10 1 1,1-1-52,0 1 1,-9 3 80,-4-9 0,-7 9-170,-6-3 0,-5-1 51,-8 1 0,-10 1-89,-10 6 0,-10 0 27,-15 0 1,-6 0-242,48 0 0,-1 0 0,1 0 1,0 0 218,-7 0 1,0 0 0,3 3 0,-1 0 18,-4 0 0,-1 1 0,5 2 0,1 1 18,0-4 1,1 0 0,-1 4 0,-1 1 6,-5-2 0,0 1 0,6 5 0,1 2-5,-1 1 0,1 2 0,3 2 0,0 1 46,-1 1 0,1 3 0,0 4 0,0 4-46,-7 5 0,1 3 0,5 2 0,1 2-260,-4 3 1,1 3-1,7 1 1,1 1 342,0-1 0,2 1 0,3 2 0,1 1-36,-2-3 1,1-1 0,9-3 0,2-1-93,4-5 1,2-1 0,-33 39 274,9-3 1,-4-6-112,10 0 1,7-11 76,6-2 1,3-11-98,10-15 0,0 3 246,7-10 0,0-1-271,-1-11 1,1 2 600,0-9 1,6 1-591,0-7 1,0-2 84,-6-5 1,1-12-254,6-13 1,1 0-1258,4-7 0,5 11-322,-4-11 1688,4 5 0,10-13 0,3-3 0</inkml:trace>
  <inkml:trace contextRef="#ctx0" brushRef="#br0">6669 8810 7792,'-26'30'213,"0"-4"0,0-5-7,7-1 0,-7 6 244,0-1 1,-6 16-114,6-2 1,-2 6 4,3 0 0,3-2-157,-4 8 1,7-1-209,6 1 1,5-4-307,8-8 0,10-9 281,10-4 1,8-5-195,10-1 0,10-10 107,3-3 1,5-7-7,2-7 0,6-3-65,1-10 1,-1 1 14,-6 0 1,-2-7 39,-4 0 1,1 0-72,-8 7 0,1 0-310,-8-1 1,-6 3-30,1 4 561,-10 5 0,14-1 0,-7-1 0</inkml:trace>
  <inkml:trace contextRef="#ctx0" brushRef="#br0">3093 12867 7792,'0'20'97,"-3"-3"1,-1-2 845,-2-2-693,-1-9 1,7 3 0,-2-14-1,-2-6-12,-3-4 0,-1-13-114,1-9 0,-1-4-122,-5-15 0,-4 5 49,4-12 0,-4-3 107,-3-3 0,-6-4-249,1-3 0,-10-7-116,3-6 1,-4-1 99,-3 2 0,7 6 137,-1 13 1,16 7 86,-2 12 0,13 7 197,-1 13-209,5 13 0,4 10-1,5 9 1,5 0-11,14 0 0,6 0 160,13 0 1,5 9-81,8 4 1,2 4 67,4 2 0,-1 9-145,8 4 0,-7 1-116,7 5 1,-9-1 14,3 14 0,-5-6-3,-2 7 1,-7-1-557,1 7 1,-18 0 281,-2 0 1,-17-8-564,-8-5 1,-5-2 320,-2 2 0,-11-11-293,-8 5 1,-5-11 315,-14 4 0,1-6 500,-14 6 0,8 0 0,-5 7 0</inkml:trace>
  <inkml:trace contextRef="#ctx0" brushRef="#br0">2899 12520 7792,'-11'0'551,"-6"-9"1,15-2-213,-4-8 1,14-9 9,12-4 0,1-7 246,11-6 1,7-4-224,6-9 1,2-7 47,-2 1 1,-2-2-147,9 1 1,-9 7-604,2 0 0,-4 9-143,-3 10 0,-5 7-439,-1 0 0,-8 15 25,1-3 1,-3 12 39,-3-5 846,-8 9 0,6-5 0,-6 9 0</inkml:trace>
  <inkml:trace contextRef="#ctx0" brushRef="#br0">3402 11302 7792,'0'-19'425,"0"0"0,0 0 166,0-1 0,0 1 115,0 0 0,15 6 109,4 0 0,7 6-307,0-6 0,4 9-3,8-2 0,3 4-153,4 2 1,-2 8-263,9 5 1,-1 11 68,7 1 0,0 10-354,0-3 1,0-2 80,0 2 0,-2 7-136,-4 6 0,-5 0-906,-8-6 0,-9-1 494,-5 1 1,-12 4-403,-6-4 1,-5 1 489,-2-14 1,-15 0-159,-4-7 1,-20-2 393,0-4 0,-12-4 338,-1-9 0,-12 0 0,-5 0 0</inkml:trace>
  <inkml:trace contextRef="#ctx0" brushRef="#br0">3518 11457 7792,'-30'-49'0,"4"4"0,13 2 347,7-2 1,6 4-42,6-4 0,7-5 222,13-1 0,6-5-136,13-2 1,4 0 89,9 0 1,9 9 29,4 4 0,6 8-16,7 11 0,-5 9 145,5 17 0,-11 11-244,-2 8 0,-17 11 34,-3 15 1,-3 11-226,-10 9 0,-6 1 0,-19-1 0,2 1-33,-8 5 1,-1 11-27,-6-5 1,-2-2-173,-4-4 0,-5-2-334,-8 1 0,-3-3-327,-4-9 0,5-11 342,-5-8 0,-2-9-478,2-11 0,1-2 334,5-4 1,1-4-393,0-9 1,-1 0-676,1 0 889,0 8 0,1 3 48,6 8 618,-6-8 0,8 15 0,-10-5 0</inkml:trace>
  <inkml:trace contextRef="#ctx0" brushRef="#br0">16527 6897 7792,'-13'-6'-371,"0"0"638,9-1 1,-5 5-81,9-4 1,-2 3 107,-4-3 0,4 2 233,-5-3-419,5-4 1,2-1 65,0-1 1,2 6-136,5-6 0,3 7 89,10-7 0,-1 0-156,0-6 1,7 2 34,0 4 1,8-4-64,-1 4 0,9-4 49,4-3 1,9 1 65,3 0 0,3 6-127,9 0 0,10 2 64,10-2 1,5-2-297,1 9 0,1-1 212,0 7 1,6 0 43,0 0 0,6-2 76,-6-4 0,-2 4 6,-10-5 1,1 3-41,-8-3 1,-11 5 5,-15-4 1,-2 2-9,-11-3 0,6 3 14,-6-9 0,-6 6 25,-7-5 1,-2 5-22,2-6 0,-4 3 99,-8-3 0,-7-2 210,-1 8 0,-5-6-276,6 7 1,-9-3 32,3 3 14,-5 4-113,-2-7 1,-9 9 98,-4 0-271,-4-8 0,-9 5 62,0-3 1,-1 4-75,1 2 1,4 0-22,-3 0 1,-3-2 97,2-5 1,0 5 89,7-4 0,-7 1-71,0-1 0,0 4 158,7-5 1,0-1-83,-1 1 1,8 1 185,-1 6-83,0 0 1,0 0 5,0 0-63,9 0 0,-3 0-2,14 0 0,3 0 46,10 0 1,1 0-53,5 0 1,4 0 124,9 0 0,-3 2-69,-4 4 0,5-1 70,-5 8 1,3-7-87,-3 7 0,2 0 19,-8 6 0,-2 0-7,-12 1 1,-3 6 2,-9-1 0,0 10 14,0-3 0,-9-2-16,-3 2 1,-6-6-123,-1 6 0,0-10 64,-1-3 0,1-2-422,0-11 1,6 7-52,0-6 370,9-1 1,-3-8-1728,14-4 1827,3-5 0,18-17 0,2-2 0</inkml:trace>
  <inkml:trace contextRef="#ctx0" brushRef="#br0">20103 6202 7792,'-8'-24'36,"-3"3"1,-2 6-1,0 2 1,0 2 986,2-4-297,-6 7 0,7-7 412,-10 8-557,9-8-488,3 13 0,8-5-79,0 14 1,2-3 144,4 9 0,5 6-87,9 7 1,-8 6-124,1-6 1,0 8-71,7-1 0,-1 3 126,0 3 0,0 2-213,1 4 1,-3-5 81,-4 6 0,4 3-432,-4 2 0,-2-3 135,2-3 1,-9-4-24,2-3 0,-4-1-14,-2-5 1,0 2-143,0-8 0,-10-7-146,-10-6 748,-8-9 0,-10 14 0,-1-8 0</inkml:trace>
  <inkml:trace contextRef="#ctx0" brushRef="#br0">19794 6279 7792,'19'-38'0,"7"-8"129,0 1 0,8 0-6,-2 7 1,7-3 634,6-4 0,2 13-232,5-1 0,4 10-74,-5 3 1,3 3-94,-2 4 1,-5 5 82,-9 8 0,-1 0-280,-5 0 0,-10 8 57,-9 5 0,-9 11-243,2 2 0,-6 6 105,-6-6 0,-7 8-342,-13-2 0,3 5 22,-10 1 0,8 1-113,-8 0 1,8-1-492,-8 1 0,8-9 348,-8-4 1,10-3-302,-3 3 1,4-9 300,3 9 1,6-15-28,0 8 522,9-13 0,-13 3 0,6-9 0</inkml:trace>
  <inkml:trace contextRef="#ctx0" brushRef="#br0">20915 5815 7792,'-9'-10'519,"-3"3"0,1 3 309,-2-2-337,0 3 1,-6-3-50,-1 12 0,1 5 5,0 8 0,2 1-179,4-1 0,-2 7-43,8 0 0,1 8-87,6-2 1,0 11 67,0 2 0,6 7-118,1-7 0,14 6 104,-2-6 0,7 9-138,0-2 1,-2-5 40,8-2 0,-6-4 11,6-3 1,-6-1-434,6-5 1,-9-4 164,3-9 1,-4-8 17,-3-5 0,0-3 110,1-3 1,-7 0-422,-1 0 0,-1-9-85,2-4-94,4-4 1,-12-2-568,7-1-924,-7 10 2125,3-8 0,-8 8 0,0-10 0</inkml:trace>
  <inkml:trace contextRef="#ctx0" brushRef="#br0">21514 6530 8047,'13'0'1297,"0"0"-1126,-9 0 0,7 0 216,-4 0 0,-5-8-107,4-5 1,-4-4-203,-2-3 0,0 1 132,0 0 0,0-3-104,0-4 0,0-4 63,0-8 1,0-9-166,0-5 1,-2-4 16,-4-2 0,4 0-149,-5 0 0,5 3 98,2 3 1,0 7 112,0 13 0,2 4-160,5 9 0,-3 8 84,9 4 0,2 5-3,11 2 1,-3 11 26,9 8 0,1 9 146,5 11 0,-1 6-84,-5 0 1,2 6-214,-8-5 1,2 5-179,-2-6 0,-5 2-245,5-2 0,-11-6-333,-2 0 1,-9-1 366,3-5 1,-5 1-39,-2-2 0,-11-4 160,-8-9 1,-3-8 386,-10-4 0,-9 3 0,-8 1 0</inkml:trace>
  <inkml:trace contextRef="#ctx0" brushRef="#br0">21592 6376 7792,'6'-20'119,"0"1"0,3 2 87,-2 4 0,3-4 196,10 4 1,-1-11-74,0-1 1,9-3-53,4 2 1,5 5-455,2-5 1,1 2 197,5-2 1,-4 7-170,4 0 1,-4 2 163,-2 10 1,-7 1-563,0 6 0,-8 0 233,2 0 0,-7 2-137,-6 4 1,-5-1 232,-8 7 1,0 1 270,0 7 1,-2-1 110,-4 0 0,-3 1-97,-4-1 0,-4 0 452,4 1 1,3-8-194,-3 1 1,6-6 162,-6 6-313,9-9 0,-4 7 417,8-5-481,0-4-1023,0 7 731,0-18 0,2-1 95,4-10 1,-2 7 222,9 0 1,-8 1-113,1-8 1,3 1 273,-3 0 1,3-1-102,-3 1 0,-2 6 83,9 0 0,-6 7-82,6-7 0,-1 9-43,8-3 0,-1 5 116,0 2 1,3 2-112,4 5 0,-3 3-138,10 10 0,-10 8 130,3 4 1,-5 4-208,-1 3 0,-3 0 39,-4-1 0,-5 9-192,-8 5 1,-2 6-21,-4 6 0,-5-4-140,-8 5 0,-9-7 108,-4-7 0,-5-6 34,-2-12 1,7-6-127,0-7 0,8-9 56,-1-5 1,-3-4-254,2-2 0,2-8 156,11-5 1,5-7-191,8-5 1,2 1 579,4-8 0,5 8 0,9-12 0,-1 6 0</inkml:trace>
  <inkml:trace contextRef="#ctx0" brushRef="#br0">22461 6550 7792,'11'-9'-487,"6"7"341,-4-5 0,4-1 1129,3 1 0,-1-8-416,0 3 0,-6 1-130,0-2 0,0 0-213,6-6 0,7-7-19,0 0 1,0-8-154,-7 2 1,0-5 127,1-1 0,-3-1-190,-4 0 0,2 3 86,-9 4 0,1 4-197,-7 8 40,0 1 1,-2 8-18,-5 5 1,3 12-37,-9 7 0,2 4 100,-2 3 1,5 1 134,8 5 0,0-3-86,0 10 1,0-8 151,0 8 1,8-10-80,5 3 0,4-5-127,3-1 0,-1-1 64,0 0 1,3-6 5,4 0 0,-5-9-291,5 3 1,2-5 92,-2-2 1,-1-6-444,-5-1 0,-1-8 232,0 2 1,-1-4-598,-6-2 0,-1-1 55,-4 1 920,-5 0 0,6 0 0,-8-1 0</inkml:trace>
  <inkml:trace contextRef="#ctx0" brushRef="#br0">23370 5661 7792,'-19'-13'0,"-1"2"22,1 3 0,6 1 302,0 7 0,0-2 330,-6-4-449,8 4 0,3-5 272,8 14-246,8 3 1,3 3-218,8 0 0,3-9 20,4 3 1,-3-3-99,9 2 1,-6-3-47,6 3 0,-2 3 83,3-3 1,3 1-89,-4-7 0,5 6 98,2 0 0,-7 7-82,0-6 1,-6 8 75,6-2 0,-8 4 24,1 2 0,-5 7 232,-7 0 0,-5 6-75,-8-6 0,-4 8 41,-9-2 0,-2 3-34,-17-3 1,2 4-98,-2-4 1,-5 3 37,5-3 1,-3 2-165,3-8 0,-2 0 122,8-7 1,0 0-512,7 1 1,0-3-9,-1-4 1,7-2-826,1-5-61,7-4 424,-3 7 917,8-9 0,6-2 0,1-5 0,8-4 0,-5-8 0</inkml:trace>
  <inkml:trace contextRef="#ctx0" brushRef="#br0">23911 6009 7792,'13'-13'-3,"0"0"1215,-9 9-682,13-5 1,-14 11-144,3 5 1,-10 3-171,-3 10 1,-8 8-13,2 4 1,-4-2-138,-2 2 1,0-2 99,-1 2 0,7 5-354,0-5 0,3-4 185,-3-2 0,2-5-750,5-2 1,4 1-324,-5-1 1,5-6-26,2 0 664,0-9 0,2 3 435,5-14 0,3-12 0,10-11 0</inkml:trace>
  <inkml:trace contextRef="#ctx0" brushRef="#br0">24143 5506 7792,'0'-19'0,"0"0"0,0 8 0,0-6 0,0 15 0,0 2 1130,0 13 0,0 6-472,0 7 0,2 4-306,5 8 1,-5 1-147,4 0 0,-1-1-206,1 1 0,-2 6 67,9 0 0,-6 0-232,6-6 1,0-3 2,6-4 0,0 5-436,1-5 422,-1-4 1,0-2 101,0-13 1,-6-5 253,0-8-170,-8 0 0,3-8 231,-8-5 1,-2-2-37,-4 2 0,-5-4-117,-9 4 1,-5 2-110,-1-2 1,0 2-162,7-1 1,0 3-323,-1 9 0,7-2-38,0-5-319,1 5 279,1-6-944,2 8 1067,9-9 0,9 7 459,4-4 0,10-3 0,3 3 0,0-10 0,2 6 0,2-10 0</inkml:trace>
  <inkml:trace contextRef="#ctx0" brushRef="#br0">24588 5680 8683,'-13'0'2750,"0"0"-2380,9 0 1,-5 9-201,9 4 0,-6-3 242,-1 3-338,1 0 1,8 7 78,4-1 1,5-6-73,8 0 0,1-7-35,-1 7 0,7-2-208,0 2 0,8 2-8,-2-9 1,-4 9-16,-2-2-120,4 4 1,-11 9 110,1 0 1,-10-1-256,-10-5 0,-2-1 81,-4 0 1,-7 3-368,-13 4 0,3-11 99,-10 4 1,10-4-572,-3 4 1207,4-8 0,-5-2 0,-4-9 0</inkml:trace>
  <inkml:trace contextRef="#ctx0" brushRef="#br0">24549 5796 7792,'0'-21'0,"0"-5"0,2 4 960,5-3 0,-3 3-379,9 3 0,0-3 349,6-3 0,3 3-422,3-4 0,-1 3 21,8-3 1,0 2-264,7-8 0,-2 9-360,-5-3 1,2-2-142,-8 2 0,6 0 256,-6 7 1,-7 6-643,-6 0-1637,-9 9 622,5-5 0,-11 16 305,-5-1 1331,-3 9 0,-10-4 0,1 8 0</inkml:trace>
  <inkml:trace contextRef="#ctx0" brushRef="#br0">25999 6009 7887,'-7'-13'532,"1"0"-294,0 9 0,-3-5-4,-4 9 0,2 0-345,-2 0 0,7 9 96,-7 3 0,7-1-38,-7 2 1,2-6 135,-2 5 250,-4-7-154,6 12 0,-2-15 103,0 4 1,7-3 168,-7-3-203,9-9 1,-5-2-128,9-8 1,2 0 77,5-1 0,-3 1-93,9 0 0,0 6 63,6 0 0,-6 2-134,0-2 0,0-2 45,6 9 1,1-1 229,-1 7 1,0 9-24,1 4 0,-1 6-105,0 7 1,-8 4 89,-5 9 0,3 1-62,-3 6 0,1-4-285,-7 10 0,-9-3 104,-4 3 0,-4 2-879,-2-9 1,-7 6 451,0-6 0,1 0-595,5-6 0,-1-9-91,-5-4 1084,5-5 0,-7-1 0,8-1 0</inkml:trace>
  <inkml:trace contextRef="#ctx0" brushRef="#br0">26849 6105 6193,'0'20'348,"0"-8"257,0 1-575,0-8 0,0 5 1,0-3-171,0 6 214,0-5-321,0 1 49,0-9-705,0 0 903,-8 0 0,6 0 0,-7 0 0,9 0 4081,0 0-4064,0-9 1,0 5 35,0-9 1,0 0-10,0-6 0,0 0 0,0-3 0,0-4 36,0-6 1,0-13-32,0-6 1,0-12-65,0-1 0,0-9 74,0 2 0,0 5-56,0 1 1,0 5 41,0 2 1,0 9-8,0 4 0,7 12 261,-1 8-211,9 12-94,-4 4 0,8 9 57,0 0 0,1 7 50,-1-1 0,0 16-43,1-3 1,-1 7 6,0-1 0,1-1-37,-1 8 1,0-6-6,1 6 1,-1 0-178,0 7 0,-6-7 112,0 0 1,-2 1-209,2 5 1,-2-6 70,-5 1 0,-4-3-153,5 2 0,-5 2-164,-2-8 159,0 8 0,0-12 57,0 4 1,-2-7-352,-5-6-356,5 4 655,-15-15 0,12 7 332,-7-9 0,7 0 0,-20 8 0,3 3 0</inkml:trace>
  <inkml:trace contextRef="#ctx0" brushRef="#br0">26753 5912 7529,'0'-11'378,"0"1"360,0 3-269,0 5-215,0-7 1,2 7 202,4-4-276,-3 4 0,7-9 50,-3 5 1,-3 1-116,9-8 1,0 7 89,6-7 0,0 7-157,1-7 0,6 0 5,-1-6 0,1 6-48,-7 0 0,7 6-28,0-6 0,0 7-241,-7-7 0,-6 9-1423,0-3 815,0 5-102,6 2 1,-2 2 972,-4 5 0,13-5 0,-5 7 0</inkml:trace>
  <inkml:trace contextRef="#ctx0" brushRef="#br0">27526 5584 7792,'11'-13'-144,"-5"0"1,-2 6 360,3-5-7,-5-1 0,7-7 237,-9 1-203,0 0 0,0-1-13,0 1 0,0 6 169,0 0 0,0 7-121,0-7 1,-2 2 481,-5-2-437,5 5 0,-9 1 129,5 1-127,4-1-328,-7 7 1,9 3 89,0 3 1,0-2-70,0 9 1,6 0-134,1 6 1,6 1 83,-7-1 0,9 0-249,-2 1 0,-2 5 138,2 1 0,-7 2-114,7-2 1,-6-5 78,5 5 1,-5 2-482,6-2 1,-9 2-30,2-3 0,3-3-206,-2 4 0,-1-5 107,-6-2 785,0 1 0,0-1 0,0 0 0</inkml:trace>
  <inkml:trace contextRef="#ctx0" brushRef="#br0">27449 5429 7792,'0'-19'-209,"0"-1"1,6 1 83,1 0 0,1-1 779,-1 1 0,-3 0-159,9-1 1,6 3-85,7 4 0,8-2-111,-2 9 1,1 0-83,5 6 1,-3 0-87,10 0 1,-4 2 85,-3 4 1,-6 5-70,1 8 1,-3 7-26,2 0 0,-11 8-124,-8-2 0,-2 5 0,2 1 1,-4 1-124,-9 0 0,-9-1-309,-4 1 1,-6 6 241,-7 0 1,-2 0-511,-4-6 1,-5-1 306,5 1 1,4-7-221,2 1 1,5-12-409,2-2 1021,-1 1 0,1-10 0,0 10 0</inkml:trace>
  <inkml:trace contextRef="#ctx0" brushRef="#br0">28377 4985 7792,'-20'-20'0,"3"7"-254,4 1 580,-4 7 0,13-3 1778,-9 8-1738,8 0 0,-1 2-98,12 4 0,5 3-63,9 4 1,-1 4-25,0-4 0,7 6 50,0 7 1,8 4-149,-2 9 1,5-1 38,1 1 0,-5 0-43,-1-1 1,-2 9-229,2 5 1,3 6 104,-10 6 1,-1-1-604,-11 7 0,2 1 334,-9 7 1,-1 5-378,-12 1 0,-10 0 268,-9-7 0,-8-8 234,2-5 0,-5-12 0,-2-5 1</inkml:trace>
  <inkml:trace contextRef="#ctx0" brushRef="#br0">23621 7844 7792,'-25'-6'0,"-1"-1"0,2 3-122,3 2 0,-1-5 207,-4 1 1,5-1 0,-5 7 0,5 0 219,1 0 0,7 0-163,1 0 1,-1 0 151,-7 0 1,7 0 248,1 0-174,7 0-130,-3 0-32,8-8 0,2 4-152,4-9 1,5 6 65,8-6 1,9 3-92,4-3 1,7-4 19,6 4 0,7-4 27,12-3 1,7-1-96,13-5 1,6 2-256,13-8 0,-48 19 0,2 0 247,6-2 0,3-2 0,3 1 0,3-2-266,11-4 1,2-1 0,2 2 0,2-1 252,7-4 0,1 0 0,4 1 0,0-1-296,2-3 1,0 0 0,-32 9 0,0 0 0,0 0 317,2-1 0,0-1 0,0 0 0,3 0 0,1 0 0,0 0 16,2-1 0,1-1 0,-1 0 0,-1-1 0,-1 0 0,0 0-3,-1 1 1,-1 1 0,0-1 0,0-2 0,-1-2 0,0 0-30,1 1 1,1-1 0,-1 0 0,0-2-1,1 0 1,-2 0 15,-2 1 1,-1 1 0,-1 1 0,31-12-1,-2 1-260,-8 2 0,-2 1 1,-5 3-1,0 1 265,-3-1 0,-1 0 0,-3 2 0,-2 2 48,-3 1 1,-2 3-1,-7 3 1,-1 3-58,41-8 0,-13 5 452,-6 1 0,-16 10-449,-10 3 1,-10 5 807,-16 2 0,-4 0-783,-9 0 1278,-8 0-1308,-3 0 816,-8 9-962,0-7 140,0 6-334,0-8-2841,0 0 3204,-8 0 0,-12 9 0,-10 2 0</inkml:trace>
  <inkml:trace contextRef="#ctx0" brushRef="#br0">25786 9699 7792,'-6'-19'-301,"-3"1"0,-2 3 1,-1 2-1,-1-2 43,0-2 1,0-2 314,-6 0 1,1-1 0,3-1 0,3-3 206,-4-2 0,-1 1-45,-2 5 0,6 1-91,0 0 0,7-1 149,-7 1 1,6 0-62,-5-1 0,1 8 191,-2-1 1,2 0-53,5-6 0,1 1 11,-7 5 0,5-2 241,-6 9 61,9-9-168,-13 13-294,15-15 0,-7 17 48,9 0 0,2 8-48,5 12 0,3 1 112,10 5 0,8 6-87,4 13 1,6-2-18,8 9 0,-6-1-66,5 7 0,-4 0-90,-2 0 1,0 2-243,-1 4 1,-6-1 33,1 8 1,-12-1-780,-1 8 1,-10 3 487,-10-3 0,0-6-384,0-14 0,-2-10 275,-4-10 1,-5-3-664,-8-16 1,-3-4 1212,-4-15 0,5-9 0,-7-1 0</inkml:trace>
  <inkml:trace contextRef="#ctx0" brushRef="#br0">25303 9023 7792,'49'-78'0,"7"8"595,-4-1 0,12 8-710,7-1 1,6 8 742,7 11 1,-4 4-207,3 22 0,-5-2 360,-7 14 1,-11 16-372,-9 10 0,-10 15 69,-2 5 1,-11 2-443,-15 10 0,-5 1 112,-8 6 0,-4 6-429,-9 1 0,-8 14 229,-18-2 1,-2-2-361,-4-4 1,2-2 292,-9 2 1,3 2-888,-2-9 0,3-8 314,10-11 1,-1-6-493,0-7 1,9-4 1181,4-9 0,1-8 0,5-5 0,5-3 0</inkml:trace>
  <inkml:trace contextRef="#ctx0" brushRef="#br0">26985 9390 7792,'-2'-26'259,"-3"0"1,-1 3 840,2 1 1,-5 3 7,3 0-33,-10 8-701,6 2 1,-10 11-119,1 5 1,6 10-39,0 9 1,3 8 84,-3-2 0,2 5-123,5 1 0,3 10-78,-3 3 0,6 3-115,6-3 1,1 5 91,12-4 0,-4 1-81,11-1 1,4 2-16,2-9 0,11-9-463,2-10 0,9-5 240,-2-1 0,3-3-478,3-4 1,-2-7-43,-4-12 0,1 1-257,-7-7 0,-1 5-193,-7-6 0,-8 9 1210,-4-3 0,-4 5 0,-3 2 0</inkml:trace>
  <inkml:trace contextRef="#ctx0" brushRef="#br0">27971 9911 6699,'-20'7'406,"1"-1"1,6 1-15,0-7 0,7 0 0,-5-2 0,0-3 202,0-1 1,7-9-189,-2 2 0,4-6-41,2-7 0,0-4 268,0-9-465,0-8 1,0-2 0,0-9 560,0 0-593,0 0 1,6-9 0,0-2 145,-1 1 1,6-7-205,1 4 1,-1 6 84,2 7 1,-2 5-71,2 14 0,4-2 66,-4 16 1,6 1-244,7 11 1,-3 4 4,10 9 1,-1 9 9,7 4 1,-1 13 30,1 6 0,6 7 83,0 6 1,-6-2-766,-7 8 1,-15-6 346,2 7 1,-12 1-949,-1 12 0,-6-12 426,-6 5 1,-7-6 178,-13-1 1,-4-1 321,-8-5 0,-1-11 188,0 5 0,1-16 183,-1-3 1,-2-3 22,-4-11 0,6 1 278,1-7 1,5-9-290,8-4 1,10-6 425,-5-7 0,14 3-77,-1-10 1,7 8-17,7-7 1,4 1-64,8-1 0,9-2 65,4 8 0,5-6 323,1 6 0,1-2-222,0 3 0,-1 5 51,1 1 1,-7 2-122,0 10 1,-8 1-574,2 6 1,-11 2 66,-2 4 1,-9 5-51,2 8 0,-3 7 117,-3 0 1,-7-7-262,1-6-433,-1 0 206,-1 6 251,5-8 184,-5-2 0,8-11 85,0-5 0,6-4-35,1-8 0,8-2 122,-2-5 0,4 4-78,2-3 0,1-3 89,-1 2 1,-6 2 196,0 11 1,-7-4-110,7 4 1,-9 3 557,3-3-266,-5 8 110,-2-3-322,0-1-304,-9 7 1,7-4 140,-4 12 1,6-2-70,6 9 1,5 0-13,8 7 0,3 5 65,3 1 0,-1 8-8,8-1 1,-8 12-10,2 6 1,-5 5-234,-2 2 0,-1 9 69,-5 3 1,-9 12 5,-17 2 1,-2 6 132,-17-6 0,-3-1-15,-10-5 0,4-12 50,-4-8 0,-2-9-70,2-10 1,0-17-191,6-10 0,9-7 77,4-5 0,1-5-314,5-7 0,-1-1-62,14-13 0,1-2-264,6 2 0,0-8 534,0 2 0,8-5-19,5-1 1,5 5 301,1 1 0,7 2-22,-1-2 0,8-2 188,-8 8 0,10-2-258,-3 2 0,-2 3 1043,2-10 0,-2 10-462,3-3 0,3-2 679,-4 2 1,5-6-525,1 6 1,1-6-278,0 6 1,-7-8-287,0 2 1,-6-5 47,6-1 0,-10 1-150,-3 5 0,-2-5 107,-10 5 1,6 4-171,-7 3 1,-2 3 25,-10 3 0,2 2-73,-9 4 0,0 4-241,-7 9 137,1 0 1,0 2 133,-1 5 0,8-3 54,-1 9 0,8 0-79,-1 6 1,4 0 50,2 1 1,2 6 174,4-1 1,5-1-77,8-11 0,3 4-37,4-4 0,-3-2-18,10 1 0,-3-7 2,2 1 1,4-6-489,-3-6 0,-3 1 213,2-7 0,-9-1-522,3-7 1,-4-5 304,-3-1 1,-2-2-1210,-4 2 1708,-4 5 0,-1-24 0,3 4 0</inkml:trace>
  <inkml:trace contextRef="#ctx0" brushRef="#br0">29652 8598 7792,'-19'-20'-171,"0"1"34,-1 0 0,7 1 0,3 3-115,1 3 430,3 7 1,8-3 13,4 8 0,-1-2 0,7-3 362,3-1 1,3-1-126,1 7 1,-6 0-78,0 0 0,6 0-134,7 0 1,6 0-201,-6 0 1,8 0 137,-2 0 0,7 0-65,6 0 0,-4 0 72,4 0 1,-4 0-277,-2 0 1,1 0 27,6 0 0,-12 0-57,5 0 0,-14 9 4,1 4 0,-11 0 59,-2 6 1,-9-2 64,3 15 0,-22-4 9,-11 11 0,-8-5-12,-5 11 1,-2 3 10,-4-3 1,4 0 7,-4-7 0,0 5-117,6-4 0,-1 2-182,14-15 0,2-1-342,11-5 50,5-10 1,16-1 70,5-9 0,13-9 136,6-4 0,5-10 382,1-3 0,1-8 0,8-5 0,3-10 0</inkml:trace>
  <inkml:trace contextRef="#ctx0" brushRef="#br0">30561 8578 7792,'0'-13'-540,"0"1"1032,0 7 244,0-12-158,0 15 146,0-7-441,0 9 1,-2 9 102,-5 4 0,3 4-120,-9 2 0,0 9-187,-6 4 1,6 7-128,0 6 1,0-4-215,-6 4 0,6-4-382,0-3 0,9 8 359,-3-1 1,5-9-592,2-10 184,0 4-779,0-9 1471,9-1 0,10-20 0,11-11 0</inkml:trace>
  <inkml:trace contextRef="#ctx0" brushRef="#br0">30889 8115 8045,'0'-11'1147,"-8"19"1,4 14-851,-9 17 1,6-1-185,-6 1 0,9-1-134,-2 1 1,3 0 108,3-1 1,0 1-116,0 0 0,9-9-82,4-4 0,4-1 85,2-5 1,3 1-198,4-15 0,-3 1 67,10-7 1,-8-2 0,8-5 0,-8-3 131,8-10 1,-12-1 161,-2-5 0,-6 5-58,-6-5 1,-5-2-57,4 2 0,-6 3 87,-6 10 0,-5-4-74,-8 4 0,-3 4-440,-3 3 0,3 3 205,-4 3 1,5 0-1415,1 0 455,1 0 361,0 0 794,8 0 0,2 0 0,9 0 0</inkml:trace>
  <inkml:trace contextRef="#ctx0" brushRef="#br0">31295 8115 7792,'-19'10'0,"6"-1"0,0-9 0,7 6 1943,-7 1-1363,9 8 1,-5-11-169,9 9 1,2-2-139,5 2 0,3-3-7,10-3 0,8-3-148,4 9 1,-2-9-117,2 3 0,-6-3-61,6 2 0,-8-3 124,2 3 0,-5 3-524,-2-3 0,-8 9 218,-4-2 1,-5 4-551,-2 2 1,-9 3 321,-4 4 1,-13-3-414,-6 9 0,-2-8 335,2 2 0,-3-5 546,10-1 0,-18-1 0,2 0 0</inkml:trace>
  <inkml:trace contextRef="#ctx0" brushRef="#br0">31160 7999 7792,'11'-2'0,"-5"-5"0,5-1 790,2-5 0,-2-5-279,2 6 0,6-6 251,7-1 1,8 6-284,-2 0 1,7-6-352,6-7 1,-4 0 24,4 7 1,-4-7-79,-3 1 0,1-1-821,0 7 0,-9-1 523,-4 1 1,-11 2-2687,-3 4 1484,-7 4 1425,-5 9 0,-20-8 0,-10-3 0</inkml:trace>
  <inkml:trace contextRef="#ctx0" brushRef="#br0">31682 7149 7792,'30'0'239,"0"0"59,-4 0 0,2 2 547,4 4 0,5 7-324,-5 13 1,6 4 167,8 9 1,-6 8-287,5 4 1,-6 5 131,-7 2 0,5 0-130,-5 0 1,-4 0-267,-2 0 1,-7-7-33,-6 1 1,-4-7-122,-9 7 0,-5 5-942,-8 8 1,-4 1 548,-21-1 0,3-3 232,-10 9 0,-2-9-3868,2 3 4043,-9-5 0,7-11 0,-5-4 0,7-4 0,4-2 0</inkml:trace>
  <inkml:trace contextRef="#ctx0" brushRef="#br0">28763 6318 6969,'-8'-2'324,"8"-5"1,10-4-10,16-8 0,6 0 0,16-3 0,12-6-92,15-10 1,-26 11 0,3-2-260,5-6 1,2-1 0,8-2 0,1-1-382,-1-3 0,1 0 0,4 2 1,0-1-118,-4-4 0,0-1 0,-1 6 0,-1 1 534,-10 0 0,-3 1 0,-5 3 0,-3 1 0,21-24 0</inkml:trace>
  <inkml:trace contextRef="#ctx0" brushRef="#br0">28531 11534 7643,'-19'-19'-823,"6"6"1093,0 0 0,7 7 0,-5-7 0,0-2 100,0-2 1,5-3 0,-5 1 71,3 0 0,-1 6 167,3 0-108,3 0 76,-14-6 177,15 8-464,-6 2 1,8 12-59,0 3 0,0 7-206,0 13 1,2 4 71,4 8 1,-2 1-412,9 0 0,-6-1 239,6 1 0,-3 0-307,3-1 0,4-1 141,-4-5 0,5 2 107,1-8 0,-2 0-3296,-4-7 1860,4-8 1569,-6 6 0,0-15 0,-3 7 0</inkml:trace>
  <inkml:trace contextRef="#ctx0" brushRef="#br0">28299 10839 7792,'0'-26'111,"0"0"0,-2 1 165,-4 5 1,3 7 189,-3 0 475,4 1-2541,2 1 1141,0 2 1,8 16-568,5-1 1026,5 9 0,1-4 0,0 8 0</inkml:trace>
  <inkml:trace contextRef="#ctx0" brushRef="#br0">28763 11264 7792,'-2'23'0,"-4"-3"1308,3 3-534,-5-12-612,8 0 0,8-9-221,5-8 0,-2-9 108,2 2 0,0-11 60,6-2 0,3-8 39,3 2 1,-3-5 53,4-1 1,2-1-5,-3 0 0,8 1 92,-8-1 1,10 0-115,-3 1 0,-2 8 175,2 4 1,-6 13-184,6 7 1,-6 12 55,6 7 0,-8 13-202,2 6 1,-3 4 70,3 3 0,-5 0-777,5-1 0,-2-8 140,2-4 1,-5-4-523,5-3 1,-3-2 165,3-4 0,-4-4 277,4-9 1,-3-3 622,3-3 0,4-5 0,9-8 0</inkml:trace>
  <inkml:trace contextRef="#ctx0" brushRef="#br0">30174 11728 7792,'-2'12'339,"-4"1"-226,4-8 674,-7 3 0,9-16-259,0-5 1,2-13-385,5-6 0,-5-5-49,4-1 0,3-10 124,-3-3 0,3-7-116,-3-7 0,-4-3 108,5-9 1,-3-9-469,2-5 0,-1-7 223,8 1 0,-7-2-58,7 16 1,2 8 247,11 10 0,-3 22-30,10 11 1,-8 17 160,8 9 1,1 6-116,11 6 0,-2 11 113,9 9 0,-9 8-18,2-2 1,-11 5-230,-2 2 1,-8-1-483,2 1 1,-13 2-466,-7 4 0,-4-4 254,-2 4 1,-2-5-436,-4-1 0,-7-2 317,-13-5 1,-4 4 447,-9-4 1,5-4 324,-5-2 0,3-11 0,-16-2 0,3-2 0,-3 2 0,5-5 0,8-8 0,3 0 0,3 0 0,8-2 168,12-4 1,4-5-96,9-8 0,11-3 351,8-4 1,11-2-133,15-4 1,5-4 767,8 4 0,2-11-422,4-2 1,3-7-197,4 7 1,-2 0-173,-5 6 0,-6 7-1036,0 0 1,4 2 47,-10-2 1,-1 4-360,-12 8 0,-9-5 1077,-4-1 0,-5-9 0,-1 5 0</inkml:trace>
  <inkml:trace contextRef="#ctx0" brushRef="#br0">31199 10240 7578,'19'0'1360,"0"0"0,9 6-570,5 1 0,5 8 274,7-2 1,-2 12-770,9 8 1,-9 3-579,2 3 0,0 6 317,-6 0 0,1-2 172,-14-11 0,-6 2-1823,-8-8 811,-7 0 0,1-9-425,-12-4 1,-7-4 481,-13-9 0,-4-3 142,-9-3 1,1-5 606,-1-8 0,0 0 0,1-1 0,-1-8 0,0-4 0,9-6 0,5-8 0,5 6 0,7-5 0,-2-3 0,9 3 0,8 2 125,11 11 1,15-4 51,10 3 1,10-1 1307,10 2 0,8 4-611,5 9 1,-2 8 320,2 4 1,-9 7-719,2 7 0,-12 10-474,-7 9 0,-13 15-182,-6-3 0,-13 12 207,-7-5 1,-6 6-557,-6-6 1,-7 3 371,-13-3 0,-4-5-1006,-8 6 0,-3 1 35,-4-2 0,0 2 1127,-13-2 0,4 5 0,-13 7 0</inkml:trace>
  <inkml:trace contextRef="#ctx0" brushRef="#br0">29672 13215 7792,'-33'-28'242,"3"-4"1,5-4 340,7-3 0,1 9 0,11 4 0,4 7 519,6 6 0,0-2-388,9 8 0,-6 3-270,5 11 0,1 12-55,7 13 1,-7 13-31,-1 7 1,-5 12-107,6 7 0,-9-2-384,3 2 1,-5-1 173,-2 8 1,0-7-585,0-1 1,0-7-78,0 1 1,-9-2-347,-4 3 0,-4-14 235,-2 1 0,-9-12 227,-4-7 1,-3-14 17,3-13 1,-5-6 132,5-6 1,2-13-29,-2-14 0,2-12 124,-2-6 0,4-14 42,8-5 1,10-12 2,3-2 1,5-12 364,2 6 1,17-1 245,9 14 0,11-2-286,8-5 0,4 5 1321,9-5 1,6 13-640,1 7 0,-1 14 499,-6 12 0,-2 10-639,-4 15 0,-14 6-664,-12 14 0,-7 4-166,-6 8 1,-4 7-177,-9-1 1,0 8 134,0-8 1,-9 3 265,-4-2 1,-4-5-751,-2 5 1,0-4 154,-1-3 1,1 0-578,0 1 1,-1-1 527,1 0 0,6 1-417,0-1 1,9 0 1008,-3 1 0,-3-1 0,-1 0 0</inkml:trace>
  <inkml:trace contextRef="#ctx0" brushRef="#br0">30058 13350 7792,'9'20'527,"-1"6"-41,5-1 1,-4 10 341,-9-3 1,6 4-368,1 3 1,-1 6 62,-6 0 1,0 0-854,0-6 0,0-3 238,0-3 0,2-8-328,5-12 1,-3 2 252,9-8 1,-7-3 239,7-10 1,-2-14 11,2-12 1,4-4-58,-4-3 0,2-8 328,-2-5 1,-2-2-143,-5 3 1,-4-5 3,5 5 0,-5 3-9,-2 3 1,0 11-626,0 2 0,0 8 94,0-2-1582,0 5 639,0 10 685,8 3 1,-3 8 123,8 0 0,0 0 2,6 0 1,0 0 452,1 0 0,5-7 0,1 1 0,0-7 0,-7 6 0,1-6 0,-1 7 0,0-3 0,1 3 0,-8 4 0,1-5 0,-8 7 0,1 7 0,-4 4 0,-2 8 0,0 2 0,0 5 0,0 6 2195,0 13 0,2 5-997,5 8 1,-3 8-766,9 5 1,-7 2-228,7-2 0,-6 2-596,6-9 1,-7 1 203,7-7 0,-9-11 29,3-8 1,1-9-754,-1-11 0,-1-6 367,-6 0 1,0-11-355,0-2 1,-6-9 378,-1-10 0,-6-2-254,7-5 772,-9-4 0,-4-18 0,-11-1 0</inkml:trace>
  <inkml:trace contextRef="#ctx0" brushRef="#br0">30561 13041 7792,'11'-47'0,"6"4"1334,-4-8 1,10 6-598,3-7 0,15 9 240,-2-2 0,6 11-216,0 1 0,2 18 35,5 3 0,-5 12-1017,-9 12 1,1 3 186,0 18 1,-11-1-334,-9 7 0,-2 6 324,-10 0 0,-1 2-161,-6-2 1,-11-2 37,-8 8 0,-2-8-231,-12 2 1,1 5 16,-7 1 0,7-6-557,0-6 0,2-2 48,-2-12 1,4 1-1287,8-7 1013,1 1 1162,0-10 0,8-10 0,2-10 0</inkml:trace>
  <inkml:trace contextRef="#ctx0" brushRef="#br0">31083 13061 7792,'30'-20'0,"6"-5"415,-3-1 1,3 2 409,3 11 0,-9 5-183,-4 8 1,-5 2-227,-2 4 0,-1 14-388,-6 12 1,-1 4 48,-4 3 1,-5 0-54,4-1 0,-1-1-104,1-5 0,-4 2-101,5-8 1,-5-7 29,-2-6 70,0 0 0,0-4 297,0-9 0,0-9-153,0-10 0,6-7-164,1 0 0,5-14 106,-5 1 1,8-6-249,-2 0 1,4-5-365,2-8 0,-6 7-479,0-1 0,-2 1 149,2-7 0,2-7 937,-9 1 0,1 0 0,-7 6 0,0 0 0</inkml:trace>
  <inkml:trace contextRef="#ctx0" brushRef="#br0">31527 12037 7792,'0'-11'886,"0"0"565,0 5-960,0 4 1,9-7 337,4 9 1,2 2-338,-2 5 0,6 10-173,0 9 1,1 8-223,6-2 1,-5 13-162,-2 7 0,1-3-250,-1 3 0,7-1 274,0 7 1,-1-2-369,-5-5 1,-1 3 232,0-9 0,1-2-196,-1-11 0,-6-6-233,0-13-616,0-4 916,6-9 0,-2-5 243,-4-8 0,-4-2 386,-9-17 0,2 6-198,4-6 1,-4 9 250,5-3 1,-3 4-54,3 3-70,-5 0 26,15 8-315,-6 2 0,6 18 37,-4 4 0,-3 4-51,-3 2 1,-3 3-76,9 4 0,-7-7 20,7 0 0,-6-2 70,6-10 1,-7 6-14,7-7 59,-9 1 0,7-16-22,-4-4 0,-5-4 26,4-2 0,3-9-35,-3-5 0,3-3 59,-3-3 0,-2 7-253,9 0 1,-6 2 69,6-2 1,0 4-186,6 8 1,0 3 79,1 4 1,-1-2-163,0 9 0,-6 0 80,0 6 0,0 2-433,6 4 0,-6-4 762,0 5 0,-9-5 0,5 6 0,-9 3 0</inkml:trace>
  <inkml:trace contextRef="#ctx0" brushRef="#br0">32359 11708 7792,'2'-21'0,"4"-5"0,-2 5 0,9-5 0,0 11 1722,7 2 0,1 9-804,5-3 1,-5 16-460,5 10 1,2 11-136,-2 15 0,0 7-647,-7 12 0,-6-2-27,0 9 1,-3-9-198,3 3 0,-4-3 50,-9 2 0,0-12 270,0 0 0,-9-10-82,-4-3 1,-6-5-45,-7-8 1,5 0-25,-5-13 0,5-5-109,1-1 545,-8-5 1,9-13-12,0-8 1,8-2 124,11-12 1,0-1-81,0-11 1,15 4 37,4-4 0,13 4 262,1 3 0,5-5-185,7 4 0,-4-2 686,4 15 0,3 1-327,-3 5 1,0 10-824,-7 3 0,-7 5-80,-6 2 1,-5 9-271,-7 4 1,2 4-21,-9 2 0,0-6 305,-6 0 1,0-7-373,0 7-105,-8-9 401,-3 5 165,-8-9 1,8-2 75,5-5 72,3-3 1,3-10 80,0 1 422,9 0 1,2 2-248,8 4 1,-6-2-37,0 8 0,-7 1-122,7 6 1,-6 0-1143,6 0 488,-9 0 640,4 0 0,-8 0 0,0 0 0</inkml:trace>
  <inkml:trace contextRef="#ctx0" brushRef="#br0">32958 11708 7792,'0'-21'-474,"0"-5"0,-7 5 0,1-5 1872,-1 4-980,7 3 0,3 2-212,3 4 1,-2 4-1448,9 9 976,0 0 1,6 0 221,1 0 1,-1 7-290,0-1 0,1 3 87,-1-3 1,0-1 244,1 7 0,-1-1 0,0 2 0,-6 4 0,0-4 0,-2 6 0,2 7 0,-2-4 0,-5 3 0,-4-1 0,5 2 0,-5-5 295,-2 5 1,0-5 232,0-1 715,8-1-849,-6 0 1,9-8-296,-4-4 1,-3-5 249,9-2-165,0 0 0,6-2-74,0-5 1,-6 3 71,0-9 0,-2 0-147,2-6 1,2-1 90,-9 1 1,7 0-41,-6-1 0,6-1 60,-7-5-1,7 5 216,-7-5 0,7 5-145,-6 1 0,5 1-298,-5 0 60,8-1 0,-4 10-148,8 3 0,-6 5-567,0 2 0,-2 2 2,1 5 137,6-5 1,-8 6-233,10-8 661,-10 0 74,8 0 325,-16 0-12,15-8 0,-15-3-120,5-8 0,-5-1 622,-2 1 1,0 6 51,0 0 379,0 0-736,0-6 1,6 6-257,1 0 0,1 9-32,-1-2 0,-5 6-589,4 6 0,5-2 172,2 9 0,-5-6-168,-1 5 1,4-5-1223,1 6 664,-3-9 1016,8 5 0,-6-18 0,8-2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definitions>
  <inkml:trace contextRef="#ctx0" brushRef="#br0">12777 7728 7792,'0'-30'0,"2"2"-285,5 0 0,-5 5 161,4-9 254,-4 8 0,-2-4 0,0 9 0,0-1 0,0 1 0,0 0 0,-2-1 338,-4 1 0,1 6-306,-7 0 0,-1 9 264,-7-2-250,1 3 1,0 3-42,-1 0 1,-1 0 52,-5 0 0,5 7-193,-5-1 1,9 9 52,-3-2 1,10 4-100,-16 3 1,9-1-29,-9 0 0,4 3-9,3 4 0,0-1 78,-1 14 0,-1-5-64,-5 11 0,5-2 123,-5 2 0,4-2-34,3 9 0,6 2 148,0 10 1,7-2-81,-7 9 0,9 0 82,-3 6 0,-1 0-207,1 1 1,1-1 103,6 0 0,2 1-104,4-1 1,-1-2 69,8-4 1,-3 4-68,3-4 1,4 6 82,-4 7 1,-2-5-111,2 5 0,-2-5 38,1-1 1,6-7 87,-5-1 0,4-7-17,2 1 0,0-10 105,1-3 1,1-8-6,5 2 1,2-6-99,4-7 0,5-4 125,-5-9 1,4-6-86,3 0 1,6-9 123,0 3 1,9-7 72,-3-7 1,5 3-39,2-9 1,0-2-78,0-11 1,0 5 100,0-5 0,-6-2-98,-1 2 1,-8-1-13,2 1 1,-6 2-97,-7-8 0,5 0 108,-5-7 1,-2 1-189,2-1 1,-6 0 103,6 1 1,-6-7 17,6-1 1,-8-5-108,2 6 0,2-9-120,-3 3 0,1-5-115,-7-2 1,1-2 89,-1-5 1,-2 5-104,-4-4 0,2-3 53,-8 3 1,-1 0 20,-6 6 0,0-3 41,0-3 1,-2-3 40,-4-3 0,-5-3 22,-9 8 1,8-8-3,-1 2 0,-2-2 4,-11 3 1,4-3 3,-3 8 1,3 1 125,3 6 0,-7 0-69,0 0 1,-8 6 47,2 1 1,2 8-76,-3-2 1,1 4-4,-6 2 0,-1 9 2,0 5 1,1 5-9,-1 7 1,0-2 19,1 9 0,5 0-8,1 6 1,9 8-87,-3 5 0,4 2 72,3-2 1,0 2 18,-1-9 1,7 3-71,0-3-93,9-3 89,-13 5-12,15-8-736,-7-8 1,9-3 360,0-9 0,7 1-485,-1 0 0,9-3 975,-2-3 0,4-5 0,3-9 0</inkml:trace>
  <inkml:trace contextRef="#ctx0" brushRef="#br0">11211 5584 7622,'0'-43'0,"0"4"-42,0 3 0,0 1 123,0 3 1,0-2 0,0 8 0,0 2 137,0 3 1,-6 1-80,-1 1-1,-1 0 1,1 0-19,-6-1 0,3 9 10,-3 5 1,8 2-5,-1-3 151,-5 5-98,9-6 51,-6 8-289,8 0 0,-7 2 103,1 4 1,-1 5 34,7 8 1,0 7-157,0 0 0,0 8 89,0-2 0,2 11 54,5 2 1,-5 9-18,4-3 1,3 7 9,-3 7 0,7-3-7,-6 9 1,8 2-135,-2 11 0,-3-1 170,3 14 1,0-7-3,7 7 1,-8-3 3,1-10 0,-6 0-20,6-7 1,-9-2-115,2-4 1,3-11 68,-3-8 0,3-1-41,-3 7 0,-3-9 60,3-4 0,-4-10-132,-2-3 1,0-6 11,0 6 1,0-8 23,0 1 0,0-10 54,0-2 0,0-6-46,0 6-205,0-9 175,0 4-221,0-8 237,0 0 1,-8 0-224,-5 0 1,2-2-419,-2-4 277,0-5 0,-6-8 63,0 0 1,-1 1 97,1 5 1,0-4 190,-1 4 0,1-2-106,0 2 0,-1-4 126,1 4 0,-7-4-46,0-2 1,-6 0 296,6-1 0,-2-1 1,3-5 0,3 5 85,-4-5 1,1 4 111,5 3 1,-3 0-158,10-1 0,-2 8 26,2-1 1,4 6 210,9-6 33,0 9-328,0-5 0,2 9-192,5 0 0,1 9 28,5 4 0,5 4-82,-6 2 0,6 9-8,1 5 0,-2 3 76,-4 3 1,4 1-57,-4 6 1,-2-4 71,2 10 0,0-7-83,6 7 0,7-9 73,-1 2 1,3-7 53,-2-6 1,4 1 20,9-14 1,0-4 121,-1-15 0,7-4 106,0-9 0,9-9-101,-2-16 1,-5-7-4,-2 0 0,-4-7-53,-2 7 0,-3-4-142,-4 10 0,-4 2 91,-9 12 0,-8 10-1009,-4-5-252,-5 14-752,-2-3 954,0 26 1,0-4 533,0 13 0,2-2 417,4 1 0,-3-3 0,5 6 0</inkml:trace>
  <inkml:trace contextRef="#ctx0" brushRef="#br0">18943 5487 7792,'0'-19'-218,"0"-1"215,0 1 126,0 0 272,0-1-194,0 1 0,-6 0 1,-1-1 120,3 1 0,2 6 14,2 0-53,0 9-150,0-13 0,-6 13 107,-1-9-222,1 8 1,6-5 294,0 3-65,0 5-349,0-6 54,-9 8-143,7 0 0,-7 8 23,9 5 1,0 6 129,0 7 1,0-2 50,0 8 0,0 2-5,0 11 0,0 5-25,0 8 1,0 2 21,0 4 1,-2 5-56,-4 8 0,4 13-163,-5 0 0,5 7 158,2-13 0,0 0 73,0-7 0,-6 4-67,-1-3 1,1-5 87,6-15 0,-2-7 5,-5 1 1,5-5 55,-4-2 1,3-2-82,3-17 0,0 2 3,0-3 490,0-3-594,0 6 162,0-18-164,0-1 11,0-9-447,0 0 452,-8 0-105,-3 0 0,-8-9 114,-1-3 0,1-6-129,0-1 0,-1 4 159,1-4 1,0 4 9,-1-11 0,1 4 10,0 3 1,2 0 108,4-1 0,-5-1 68,6-5 0,3 5-74,3-5 0,3 5 45,3 1 0,-6-6-86,0 1 0,-1-1 376,7 7-226,9-1 1,1 3-87,10 4 0,-1-2-41,0 9 0,1-1 9,-1 7 0,0 0-118,1 0 1,-1 0 114,0 0 1,7 7-99,0-1 0,0 9 70,-7-2 1,0-2-164,1 2 0,-1 0 87,0 6 1,-1-6-149,-6 0 0,3-7 26,-8 7 83,8-9-673,-4 5 510,8-9 1,-6-2-254,0-5 1,-9-3 165,3-10 1,1-5-961,-1-1 1270,-1-9 0,3 5 0,1-8 0</inkml:trace>
  <inkml:trace contextRef="#ctx0" brushRef="#br0">16798 6144 7792,'0'-19'-403,"0"-1"1,0 1 105,0 0 0,0 6 421,0 0 0,0 6 0,-2-3 546,-5 1-94,5-6-98,-15 13-186,15-15-410,-7 15 195,9-7 0,0 11-110,0 5 1,0 3 77,0 10 1,6 8-146,1 4 1,6 0 27,-7 7 0,9-5-36,-2 11 1,-4-2-90,-3 2 0,3-2-108,-3 9 0,7-10 93,-6 4 0,-1-6 85,-6-1 1,0 0 122,0-1 0,0-8-102,0-4 0,0-11 273,0-2-187,-9-9 0,5 5 101,-9-9 1,7-9 62,-7-4 1,9 3 82,-3-3 0,-1 0-27,1-6 0,1-1-138,6 1 0,0 0 44,0-1 0,8 3-30,5 4 0,4-2-65,3 9 1,-1-7 60,0 6 1,1-5-41,-1 5 0,7 1-37,0 6 0,-1 0-133,-5 0 1,-1-7-90,0 1 0,1-1 72,-1 7 1,0 0-160,1 0 1,-7-6 72,-1-1 1,-5-1 240,6 1 0,0-3 0,6-10 0</inkml:trace>
  <inkml:trace contextRef="#ctx0" brushRef="#br0">22693 5738 7792,'18'-13'0,"-3"0"-231,-2-2 1,-3 5 219,3-3 1,-4 6 0,-7-3 0,2-1-97,3 0 406,-1 7-121,-6-5 0,-2 9 177,-5 0-90,5 0-234,-15 0 1,9 2 76,-5 5 1,-2 4-162,8 8 0,-8 0 33,2 1 0,3-1-51,-3 0 0,2 9 70,-2 4 0,-4 3 32,4-3 1,2 6-48,-2 1 1,0 2 29,-6 10 1,2-1-29,4 1 0,-4 5 28,4-4 0,-2 1 62,2-1 0,-4 2-49,4-9 1,-2-2 1,2-11 1,-2-4-41,9-9 0,-3 0 34,3 1 1,3-8-92,-3 1 89,4-8 1,-5 5-383,1-3 289,-1-5 0,5 7-329,-4-9 182,4 8-83,-15-6 111,14 15 1,-7-14-8,3 3-125,5-4 84,-7-2 226,1-8 1,6-3-89,-5-8 0,3 6 140,-2 0-70,3 0 1,-12-6 7,9-1 1,-3 1 131,3 0 1,4 6-85,-5 0 1,3 2 351,-2-2-237,3-4 1,-7 9 85,3-5 0,5 2 153,-4 4-255,4 5-63,2-6 1,0 10 0,0 4 1,0 5-69,0 8 0,0 1 76,0-1 1,0 7-127,0 0 0,0 8 95,0-2 0,0-4-3,0-2 1,6 2-10,0-3 0,7 1 69,-6-7 1,8 1-27,-2-1 1,-3-8 6,3-5 0,0-4 123,6-2 1,3 0-81,4 0 0,-5-8-237,5-5 0,-5-11 130,-1-1 0,-1 5-546,0 7 0,1 3 240,-1-3 1,-6 4-723,0 9 1015,-9 0 0,5 0 0,-9 0 0</inkml:trace>
  <inkml:trace contextRef="#ctx0" brushRef="#br0">19697 10607 7792,'-13'-6'19,"0"-1"0,7 1-85,-7 6 135,9 0 0,-13 0 79,4 0 1,4 2-97,3 4 1,-3-1 39,3 7 1,-7 1-21,6 7 1,-6 1-100,7 5 0,-7-3 108,7 10 0,-7-8 2,6 8 1,-6-1 9,7 6 0,-7 1-337,7 0 1,-9-7 81,2 0 0,4-2 26,3 2 0,-3-4-20,3-8-64,-9-1 97,13-8 13,-7-3 0,9-10-61,0-4 1,0-12 65,0-7 1,0-10 51,0 3 1,0-4-23,0-3 1,2 0-75,5 1 0,-3-1 56,9 0 1,-9 1 139,2-1 0,5 7 105,2 0 0,-4 6-89,-3-6 0,3 8 290,-3-2 0,3 5-144,-3 2 1,-4-1 308,5 1-82,-5 8-134,7-6 0,1 15-73,10-4 0,-1 3-231,0 3 1,1 0 32,-1 0 0,7 0-123,-1 0 1,8 3-44,-8 3 1,3-2 76,-2 9 0,-4-6-33,3 5 0,-10 1 80,-2 7 0,-2-7-208,2-1 0,2 1 60,-9 7 1,3-1-1105,-3 0 1263,-3 1 0,14-1 0,-6 0 0</inkml:trace>
  <inkml:trace contextRef="#ctx0" brushRef="#br1">12642 9795 7792,'10'-19'-678,"-1"6"650,-9 0 1,9 1-1,1-8 533,1 1-333,6 0 1,-8-1 0,6 1 0,-2 2 295,2 4 0,-4-4-232,1 4 1,-7 2 330,1-2 111,5 9-256,-9-13 85,7 15-44,-9-7-252,0 9 191,0 0-744,-9 9 263,-2 1 1,-8 10-79,0-1 0,-7 9 28,0 4 1,-8 5-6,2 1 0,-14 12 48,-5 8 1,-14 10-124,31-27 0,-2 2 0,-9 4 0,-1 3 229,-2 4 1,0 1-1,-3 1 1,1 0 78,1-2 0,1 1 0,3 1 0,0 0 0,-1-4 1,2-1 0,7-3 0,1-2-44,0-3 1,1-2 0,-25 30 11,8-7 1,-2-4 43,9-2 0,0-6-74,7-1 1,5-10 47,1-2 0,6-1-57,-6-5 0,11-5-37,1-3 0,3-10-121,11-2 0,-3-8 586,3 1-710,3-4-199,-5-2 244,8 0 1,0-2-358,0-4 1,-2 1 225,-5-8 0,5 0-98,-4-6 1,4-2 63,2-5 0,0 4 31,0-3 1,2-3 261,4 2 1,-4-2-80,5 2 0,-5 5 249,-2-5 0,0 2-122,0-1 1,0 10 945,0-5-557,0 5 509,0-4-435,0 8 0,-2 5 86,-5 12 0,3 7 63,-9 13 1,9-2-214,-3 8 0,3 0-277,-2 7 1,3-7 74,-3 0 1,4-6-206,2 6 0,8-8 111,5 1 0,5-10-66,1-2 0,9-8-103,4 1 0,-2-4-127,2-2 1,-2 0-496,3 0 1,1-8 349,-8-5 1,0 4-1057,-7 3 0,-6 3 1426,0 3 0,0 9 0,6 2 0</inkml:trace>
  <inkml:trace contextRef="#ctx0" brushRef="#br1">8950 14490 7792,'-13'7'178,"0"-1"1,6 1 329,-6-7 0,7 6 1,-7 1-283,9-1 0,-7-6 1,5 0 153,-7 0 0,4-9-149,3-3 1,-3-6 77,3-1-190,-9-9 0,13 2 0,-5-10 96,5-5 0,-5-10-48,1-1 0,0-10-90,6-3 1,0-8 121,0 3 1,0-10-136,0 3 1,0 4-38,0 15 1,6 4-91,0 9 1,3 2 25,-2 17 1,-3 9-163,9 11 1,-5 6 56,12 6 1,-5 5-25,10 8 0,6 7 175,1 0 1,6 10-48,7 3 0,-4 0 71,4 6 1,-4-4-62,-2-3 0,-7 7 0,0 0 1,-2 0-96,3-6 1,-12-2-809,-8-5 0,-9 4 107,3-4 0,-5-4 348,-2-2 0,-9-11-249,-4-2 0,-4-9 725,-2 3 0,-9-5 0,-4-2 0,-5 0 0,-1 0 0</inkml:trace>
  <inkml:trace contextRef="#ctx0" brushRef="#br1">8853 14046 7844,'-13'-19'0,"0"-1"0,7 3 292,-7 4 0,9-4-28,-3 4 1,7-4 246,7-2 0,3-1-107,10 1 0,8 0 73,4-1 0,-2-5-176,2-1 0,-2 0-261,2 7 0,5 0 7,-5-1 1,-4 1-236,-2 0 1,2 8-750,-3 4 0,3 3 496,-2-2 0,-4 4-411,3-5 0,-3 14 273,-3 5 1,-6 6 252,0 1 1,-2 2 325,2 5 0,2-4 42,-9 3 0,1 3-54,-7-2 0,0 2 267,0-2 608,0-5 1,0 7-399,0-9 1,0-6 568,0 0-184,0-9-820,0 5 1,0-11-15,0-5 0,2-3-14,4-10 0,-4-5 124,5-1 1,-5-8-26,-2 1 0,0-1 141,0 2 0,0-5-127,0 5 0,0-2 141,0 2 1,0 4 185,0 8-205,0 1-146,0 8 0,8 3-168,5 8 1,7 10 113,5 10 1,5 8-71,9 10 0,0 1 20,-1 0 1,1-1 12,0 1 0,-3 6-83,-3 0 0,1 2 93,-8-2 0,-1 5-40,-5 8 0,-9 0 6,-5 0 1,-12-7-101,-7 1 0,-7-3-21,-5 2 1,-6-5-224,-7-14 0,-1-4-161,0-9 1,-6-2 183,0-4 0,0-6-476,6-14 1,9-4 291,5-8 1,3-7 528,3 0 0,0-8 0,-1 4 0</inkml:trace>
  <inkml:trace contextRef="#ctx0" brushRef="#br1">9993 13814 7844,'0'-26'296,"0"1"1,0-1 462,0 7 1,0-1 89,0 1 0,0-3-363,0-3 0,0 1-149,0-8 1,0 6-101,0-6 1,7 0-149,-1-7 1,1 7 72,-7 0 0,0 8 20,0-2-267,0 5 109,0 10 0,-2 5-259,-5 12 0,3 7 92,-9 13 1,7 4 15,-7 8 1,6 3 122,-6 4 0,9-4 2,-2 4 1,3-4-8,3-2 1,3-1 8,3 1 0,-2-7-40,9 0 0,0-10-80,6-3 1,3-2-87,4-10 0,2-1 108,4-6 1,4-11-443,-3-8 1,-3-7 180,2-6 1,-2-4-457,2 3 0,-4-3 178,-9-3 1,-1 1-395,-6-1 1031,6 0 0,-8 1 0,10-1 0</inkml:trace>
  <inkml:trace contextRef="#ctx0" brushRef="#br1">10554 12964 7792,'-19'0'-135,"-1"0"0,1 0-124,0 0 0,6 0 211,0 0 209,0 0 1,2 0 20,-6 0 533,15 0-100,-7 0-106,9 0 573,0 0-824,9 0 0,2 0-41,8 0 1,7 0-213,0 0 0,8 0 95,-2 0 1,7-2-179,6-5 0,-2 5 12,8-4 0,-5-3 48,5 3 0,-6-1 62,7 7 0,-9 0-270,2 0 0,-4 0-99,-3 0 0,-1 0 148,-5 0 1,-6 3 134,-13 3 1,2-2-27,-9 9 0,1-6 438,-7 5-216,0 1 0,-7 7-112,1-1 1,-7-6-92,6 0 0,-6-7 131,7 7-216,-9 0 1,11 4 101,-9-4 1,8-2-79,-1-5 1,2-4 46,-3 5 24,5 4 1,-6-7-4,8 9 45,-9-9 1,7 7 43,-5-5 0,3-4-65,-2 5-26,4 3 0,-9-5 38,4 8 1,5-7-5,-4 7 1,1-2-6,-1 2 1,4 4 11,-5-4 1,-1-3 15,1 3 1,-1-2 26,1 2 7,5 4-13,-15-6 1,13 8-49,-9 0 0,9-6 23,-3 0 1,-2-6-426,3 5 276,-9 1 1,11 5-298,-9-6 187,9 6 0,-7-14-499,4 9-55,5-9 474,-6 5 0,8-7 330,0 4 0,0-4 0,0 7 0,0-9 0</inkml:trace>
  <inkml:trace contextRef="#ctx0" brushRef="#br1">11501 13041 7827,'2'-19'0,"3"0"-25,1-1 372,1 10 414,-7-8 104,0 8-153,0-1 348,0 2-666,0 9 0,0 9-365,0 4 0,-7-2 129,1 1 0,-7 1-115,6 7 1,-6-1 34,7 0 1,-7 7-129,7 0 1,-7 2-114,6-2 0,-6-3 88,7 9 0,-7-2-3,7 3 0,-3 1-124,3-8 1,3 6-119,-3-6 1,-3-1 137,3-5 1,0-1-366,6 0 1,0-6-50,0 0 0,2-9-118,4 3 1,-2-5 258,9-2 1,-2-9 454,2-3 0,13-6 0,-5-1 0</inkml:trace>
  <inkml:trace contextRef="#ctx0" brushRef="#br1">11675 12616 7827,'0'-19'-69,"0"0"526,0-1 1247,0 10-861,0-8-568,-8 16 1,5 2-200,-3 13 0,4 11 89,2 2 0,0 10-80,0 3 0,0-1 74,0 7 0,0-2-299,0 2 0,2-10-26,4 3 0,-1-5-90,8-1 1,-1 2 44,8-8 1,6-7 79,-1-6 0,3-9 311,-2 3 1,-4-7-133,3-7 1,1-3-72,-7-10 1,5-1 13,-11-5 0,-4 5 520,-3-5 0,-4 11-210,-2 2 1,-8 2-161,-5-2 0,-5 5-530,-1 8 0,0 0 230,-1 0 1,1 0-733,0 0 0,-1 0-38,1 0 230,0 0 0,2 2-56,4 4 755,4-4 0,1 16 0,-3-8 0</inkml:trace>
  <inkml:trace contextRef="#ctx0" brushRef="#br1">12081 12442 7827,'0'-10'2921,"0"1"-1739,0 9-770,0 0 1,0 9-337,0 4 0,0-3 84,0 3 1,2 0-134,5 6 1,3-6 138,10 0 0,1-6-84,5 5 0,-5-5 38,5 6 0,2-9-28,-2 2 0,6 3-246,-6-2 0,0 5-165,-7-5 1,-8 8 95,-5-2 0,-4 4-64,-2 2 0,0 3-895,0 3 0,-8-3 540,-5 4 1,-4 2-160,-3-3 1,3 1 800,4-7 0,-4 1 0,6-1 0</inkml:trace>
  <inkml:trace contextRef="#ctx0" brushRef="#br1">11984 12404 7792,'9'-20'2040,"0"-5"-1457,4-1 1,4 0 10,-4 7 0,10 0-189,3-1 0,2-6 87,-2 1 1,-3-8-136,10 8 0,-10-10-321,3 3 0,2 2-389,-2-2 1,-3 8-455,-10-1 0,2 3-101,-8 3 0,-1-1 471,-6 1 0,0-2 437,0-5 0,-9-4 0,-1-9 0</inkml:trace>
  <inkml:trace contextRef="#ctx0" brushRef="#br1">11018 8346 7792,'9'-10'-144,"-5"-7"1,9 4 0,2-5 0,0-1 657,-2 0 1,2 6 0,-9 0 0,1 0-79,1 2 0,-6-6 1,5 4-42,-5-4 1,-4-2-190,-5 0 0,3-7-17,-9 0 1,-6-2 16,-7 2 0,-8 3-160,1-9 1,-3-1 131,-3-5 1,-14-1-299,-5 0 0,-13 1-2,0-1 0,-15 7-178,-11 0 0,-8 2 228,48 13 1,-2 2 0,0 3-1,0 2-188,-2 3 1,-1 1-1,0 4 1,-2 0 209,-3-1 0,-2-1 1,-3 3-1,-2 0 41,3 0 1,1 2-1,-3 6 1,2 1 64,9 1 0,1 2 0,0 3 0,0 2-37,3-4 1,0 1-1,-1 4 1,0 1-111,3-2 1,2 0 0,-47 14 136,24 2 1,10-6-14,9 6 1,5-8-202,14 2 0,11-14-9,15-5-97,9 4-189,-5-9 189,9 6 0,3-8-813,3 0 537,-4 0-526,7-8 1076,-9 6 0,8-16 0,3 8 0</inkml:trace>
  <inkml:trace contextRef="#ctx0" brushRef="#br1">8505 7535 7792,'-19'0'261,"-1"0"0,1 6-98,0 1 0,-7 8 372,0-2 1,-10 6-207,-3 7 0,-2 10-256,-10 9 1,1 7-214,-1-7 1,-3 9 252,9-3 1,8 3-73,12-3 1,12-6-175,6-12 0,16-3 35,10-4 1,11-11 63,15 4 0,5-13-17,8 1 0,8-5 32,5-2 0,-4 0 24,-3 0 1,-10-7-191,-3 1 0,-8-3 69,2 3 0,-12 4-1562,-8-5 1678,-3 5 0,-20-6 0,-4-3 0</inkml:trace>
  <inkml:trace contextRef="#ctx0" brushRef="#br1">5857 9409 7792,'-20'11'0,"1"-5"64,0-4 0,-1 5 0,1-1 572,0-1 1,6-3-253,0-2 1,0 0-1,-4-2 39,4-5 1,2 1-218,5-14 0,4 3 4,-5-15 1,5-2-5,2-11 0,0-5-61,0-8 1,0-6-29,0-1 1,2-14 49,5 2 1,-3-3-258,9 9 0,-7-4 143,7 4 1,-6 5-49,6 2 1,-9 12 66,2 7 0,-1 13 121,1 6-77,-4 4-173,15 12 21,-6 1 0,11 11-93,3 5 1,-1-3-12,8 9 0,-6 6 138,6 7 0,7 6-138,6-6 1,0 8 64,-6-1 1,-3 3-162,-4 3 1,5-1-62,-5 1 1,-4-7-145,-2 0 0,-5-2-450,-1 3 1,-10 3 394,-3-4 0,-5-4-256,-2-2 0,-9-5 752,-3-1 0,-14-1 0,-13 0 0,-10 1 0</inkml:trace>
  <inkml:trace contextRef="#ctx0" brushRef="#br1">5683 8926 7792,'-20'-9'552,"10"5"-306,3-9 1,5 7 364,2-7 0,2 0-216,5-6 1,3-3 33,10-3 1,8-5-324,4-9 1,11-2 45,2-4 0,0 2-791,-6-8 0,-1 8 490,1-2 1,4 6-537,-4 7 0,1-3 31,-14 10 654,9 7 0,-14-7 0,7 3 0</inkml:trace>
  <inkml:trace contextRef="#ctx0" brushRef="#br1">6263 8211 10235,'19'-11'866,"0"5"0,7 10-648,0 3 1,8 8-351,-2-2 0,11 4-149,3 2 0,-1 0-341,-7 1 1,1-1-316,0 0 1,-3 3 482,-4 4 1,-4-5-213,-8 5 1,-10-5 665,-3-1 0,-5-1 0,-2 0 0</inkml:trace>
  <inkml:trace contextRef="#ctx0" brushRef="#br1">6205 8250 7792,'0'-50'0,"2"1"0,4 4 0,7 2 311,13-8 1,6 8-41,13-2 0,7 4 192,12 2 0,-4 3-20,5 3 0,-5 14 2,-2 13 1,-2 8-235,-5 11 0,-6 8-5,-12 18 0,-8 2-88,-12 4 0,2 4 100,-8 9 1,-3 0-260,-10 0 0,-5 0 111,-8 0 1,-1 0-640,1 0 1,0-7-61,-1 1 1,1-11-290,0-3 0,-1-1-203,1-12 0,0 6 1121,-1-12 0,1 13 0,0-10 0</inkml:trace>
  <inkml:trace contextRef="#ctx0" brushRef="#br1">14497 3458 7792,'-2'-17'-119,"-2"2"1,-5 2-621,-1-2 973,5 7 0,-1-1 0,10 11 0,5 7 0,4 10 209,8 11 1,1 9-283,10 6 0,-6 6 66,6 14 1,-2-3-60,2 9 1,5 8-222,-5 12 0,4 12 58,-16-49 0,-1 1 0,0 1 0,1 0 68,-1-1 0,0-1 0,11 51-149,-4-8 1,2-5 53,-2-8 0,0-17-336,-7-22 1,-8-7-33,-5-6-216,5 5 98,-9-16-137,7-1 0,-18-12 59,-4-8 716,-4 0 0,-11-8 1,-2-3-1</inkml:trace>
  <inkml:trace contextRef="#ctx0" brushRef="#br1">14285 3362 7792,'28'-80'0,"4"-3"0,4 10-281,3-5 1,8 8-159,5-1 0,6-2 1078,6 8 1,-4 9-177,5 11 0,-11 7-147,-3 6 1,-8 12-127,2 14 1,-6 6 14,-7 6 1,-4 14 25,-9 12 1,-2 13-14,-4 6 1,-4 5 5,-9 2 1,-2 9-46,-5 4 0,-6 4-90,-12 2 1,1 0-97,-8 0 1,0 1 184,-7-1 0,0 0-417,1 1 0,-1-3-310,0-4 0,3-7 224,4-12 0,4-3 86,8-4 0,3-13-586,4 0 1,7-10 281,12-9 1,7-5 137,13-8 1,4 0 404,9 0 0,8 0 0,2 0 0</inkml:trace>
  <inkml:trace contextRef="#ctx0" brushRef="#br1">15657 3227 7792,'0'-20'0,"-6"1"0,-1 0 0,1-1 535,6 1 1,-2 6 185,-5 0 1,3 9-489,-9-3 1,9 7-2,-3 7 0,-1 6-27,1 13 1,-6 4-39,7 8 0,0 9-117,6 5 0,-7 4 95,1 2 0,1 2-169,12 4 1,4-2 5,8 9 1,9 2-166,4 11 0,15-2-516,11 8 1,2-6 597,-25-39 1,1 0 0,33 36 5,-34-38 1,1-2 0,30 28-36,-8-11 1,-2-15 215,-4-11 0,2-9-93,-9 3 0,-9-13 219,-10-7-138,-5 5 5,-1-9 701,-10 7-1393,8-9 0,-8-7-777,10 1 1390,-10-9 0,16-4 0,-4-11 0</inkml:trace>
  <inkml:trace contextRef="#ctx0" brushRef="#br1">16624 3053 7792,'-13'-26'0,"0"0"-180,-2 3 1,4-5-243,-2 2 1,7 0 882,-7 7 0,7-3-88,-7-3 0,2 3-10,-2-4 0,-4 11-121,4 2 0,2 7-142,-2-7 1,0 9 53,-6-3 1,4 7-81,-4 7 0,10 10-106,-10 9 0,6 14 62,0-1 0,4 13-114,9-1 1,0 7 28,0 7 1,9-3-48,4 9 0,11-7 64,1 7 1,16-7-110,-2 7 1,10-11 99,-4-2 0,9-11 52,-2-14 0,3-5 27,3-9 1,-8-8-44,-5-5 0,-4-8 79,-3-11 0,-8 0-69,-4-13 0,-11-2 41,-2 3 1,-9-3-27,3 2 1,-5 5-5,-2-5 1,-9 2 10,-4-2 1,-10 5-62,-3-5 0,-2-2-50,2 3 0,5-8-172,-5 8 1,5-10-375,1 3 1,1 2 253,0-2 1,6 8 381,0-2 0,0-4 0,-6 0 0</inkml:trace>
  <inkml:trace contextRef="#ctx0" brushRef="#br1">16972 3014 9209,'-11'0'752,"20"0"0,6 0-655,17 0 1,-6-2 52,6-5 0,0 5-260,7-4 0,1-3-101,6 3 0,-12-1 146,5 7 0,-12 0-29,6 0 0,-10 9-3,3 4 1,-13 6-24,-7 7 1,-6 6 64,-6 13 0,-5-2-146,-8 9 1,-7-3-264,0 3 0,-6-7 170,6-13 1,-6 2-523,6-8 508,1-9 1,5-8 307,1-9 0,6-5 0,0-7 0,9-1 0,-22-32 0,5 4 0</inkml:trace>
  <inkml:trace contextRef="#ctx0" brushRef="#br1">16856 2859 7792,'-9'-19'0,"7"6"666,-5 0-84,-3 0 118,8-6-446,-7 0 0,18 0-24,3-1 0,14 1-259,6 0 0,-1-1 93,1 1 1,0 0-212,7-1 0,4 1 153,-5 0 0,3-1-511,-15 1 0,0 2 221,-7 4 1,0-2-47,1 8-537,-10 1 867,-1 6 0,0 0 0,1 0 0</inkml:trace>
  <inkml:trace contextRef="#ctx0" brushRef="#br1">17687 2570 7792,'-7'-20'5,"-1"3"1,-1 2 480,1 2 237,1 9-235,7-5-50,0 9-12,0 0-524,9 0 1,2 0 73,8 0 0,7 0-241,-1 0 0,3 0 88,-2 0 0,2 7-42,4-1 1,3 9 53,-10-2 0,10-2 76,-3 2 1,-2 0 111,2 6 1,-8 0-65,2 1 1,-5-1 48,-2 0 0,1 1-34,-1-1 1,-6 0 146,0 1 1,-9-1-22,3 0 1,-5 3-28,-2 3 1,-2-3-72,-5 4 1,-1-3 25,-5 3 0,-4-2-79,4 8 1,-5-9 76,-1 3 0,0-4-141,-1-3 1,3 2 66,4 5 0,-4-9-123,4 9 0,3-9-43,-3 9 0,6-4-54,-6-3 1,9-6-367,-2 0 252,-5-1 382,9 8 0,-7-9 0,9-3 0,9-16 0,2-3 0</inkml:trace>
  <inkml:trace contextRef="#ctx0" brushRef="#br1">18460 3149 7674,'0'-19'-706,"0"6"1005,0 0 1223,0 9-596,0-13-885,0 15 120,0-7 1,0 11-93,0 5-35,0 3 1,0 10-1,0 1 62,0 5 0,-9-3-147,-3 10 1,-6-1-90,-1 6 1,0 8-515,-1-1 1,-5 0 336,-1-7 0,-6 1 317,6 0 0,0 8 0,7 2 0</inkml:trace>
  <inkml:trace contextRef="#ctx0" brushRef="#br1">18924 2125 7792,'2'-32'0,"2"2"0,3 2 0,1-4 39,-1 6 0,-5-2 134,5 2 0,1 5 30,-1-5 0,1 5-80,-1 1 1,-5 8 399,4-1-28,-4 0-303,-2 2 99,0 2-337,0 27 1,0 1 67,0 13 0,2 7-39,5-1 0,-5 10-103,5 10 1,1 4 130,-1 9 0,1 2-106,-1 17 1,1 2-135,5 11 1,-7-48 0,-1 2 170,-2 7 0,0 1 0,1-5 0,1 0 36,1 4 1,1 1 0,-2-5 0,0 0-79,-1-2 1,-1 0 0,-1 49 82,4-4 0,-1-15-38,1-10 0,-4-16 7,5-11-1,-5-8 218,-2 2 1,2-12-27,5-8 1,-5-3-105,4-3-223,-4 0 909,7 1-1785,-7-10 807,7-1 0,-3-11 253,1-5 0,-1-12 0,-6-11 0</inkml:trace>
  <inkml:trace contextRef="#ctx0" brushRef="#br1">19543 3632 7792,'0'-32'-108,"0"0"1,2 0-129,4 2 0,-4-5 644,5 9 1,-5-8 63,-2 2 0,0-13-149,0-7 1,-2 1-123,-5-7 0,3 2 30,-9-15 1,0 3-26,-6-3 0,6 4-1,0 9 1,9 9-139,-3 4 1,5 12-2,2 8-151,0 12 0,2 4-13,5 9 0,4 7 68,8-1 0,2 9 101,5-2 0,4 6 8,9 7 1,0-2-44,-1 8 1,1 0 21,0 7 1,-7-1-108,0 1 1,-2 0-46,2-1 1,-4 1-140,-8 0 0,-1-1-305,0 1 0,-2 0 242,-4-1 0,-4-1-102,-9-5 1,-2 2 41,-5-8 0,-3 6-213,-10-6 0,1-7 569,0-6 0,-9-2 0,-5 2 0,3-5 0,-2-8 0,0 0 0,-7 0 0,1 0 0,-1 0 0,9 0 0,4 0 0,5-8 0,1-5 0,1-4 0,0-3 0,8 8 178,4-1 0,5 0 139,2-7 1,2 5 237,5-4 1,4 4-171,8-11 1,2 5-15,5 2 0,-2-3-344,8-4 1,-6 3 60,6-10 0,0 8-119,7-7 0,-7 6 44,0-6 0,-2 8-893,3-2 1,-5 5 879,-9 1 0,0-8 0,1-2 0</inkml:trace>
  <inkml:trace contextRef="#ctx0" brushRef="#br1">19929 2763 7792,'9'11'-1286,"-5"-3"1028,9-8 1,-2 2 1254,2 5 0,4-3-347,-4 9 0,10 0-46,3 6 1,2 7-211,-2 0 0,2 2-185,4-3-137,4-3 0,-14 12 0,4-8-293,-5-3 0,-2-1-244,1-3 0,-1-6 364,0 0 1,-8 0-1104,-4 6 0,-5-6 1204,-2 0 0,-9 0 0,-2 6 0</inkml:trace>
  <inkml:trace contextRef="#ctx0" brushRef="#br1">19929 2570 7792,'20'-30'-266,"-1"-5"474,0 9 1,9 1 476,4 5 1,7 1-265,6 0 0,-4 8-117,4 5 0,4 14 191,3 11 1,2 3-132,-3 10 1,-10 0-211,-9 7 1,-8 6 76,2 0 1,-7 2-310,-6-2 0,-5-4-175,-8 4 0,0 3-208,0-3 0,-8 6-133,-5-6 0,-4 0 285,-3-6 1,3-7-865,4 0 0,-4-8 1173,4 2 0,-12-5 0,-6-1 0</inkml:trace>
  <inkml:trace contextRef="#ctx0" brushRef="#br1">20219 1488 7792,'13'0'-480,"0"0"44,0 0 1,13 0 1461,-1 0 0,10 2-387,-3 4 1,7 14-235,6 12 1,6 6-253,14 8 1,-3 3 0,7 13 0,-1 7 40,1 8 0,-37-32 0,1 0-314,3 0 1,-2 0 0,-5 5 0,-2 1 227,3 1 0,-2-1 0,-4 2 1,0 0 35,2-2 0,-1 1 0,12 40-134,1 5 0,-12-7 93,0 0 1,-3-2-285,3-4 0,-13-14 165,0 1 0,-9-8-127,-4-6 1,0 4 60,0 3 1,-8-6-322,-5 0 1,-4-2 160,-3-11 0,-5 0 200,-1-6 0,0-3-777,7-4 1,1-10 434,6-9 0,-6-7-837,6 7 1221,3-9 0,-17-4 0,5-11 0</inkml:trace>
  <inkml:trace contextRef="#ctx0" brushRef="#br1">22307 2647 7787,'-13'-7'0,"0"1"202,-2 2 1,6-7 415,3-2-488,4 5 1,10-1-1,7 11 1,9 7 167,8 10 0,11 2-80,2 12 1,7-1-13,-7 7 0,7-1-345,-7 1 1,8 8 128,-1 5 1,-3-3-388,3 2 0,-9-1 272,2 1 1,-11-3-156,-2-10 1,-10-1-33,-3-5-358,1-4 1,-18-15-4,4 0 673,-4-9 0,-10-4 0,-3-11 0</inkml:trace>
  <inkml:trace contextRef="#ctx0" brushRef="#br1">22713 2473 7792,'6'13'-191,"1"0"1,1-7 390,-1 7 0,-3 2 496,9 11 1,-9-2-285,3 8 0,1 6-172,-1 7 0,-1 9-219,-6-2 0,-2 6 79,-5 6 0,3-10-244,-9 4 1,7-7 126,-7 1 1,9 3-42,-3-3 1,5-5-154,2-2 0,0-10-219,0-3 0,0-9-198,0 3 1,0-11 276,0-2 1,9-9-140,4 3 1,6-14 489,7-5 0,-5-6 0,16-18 0,-7-5 0</inkml:trace>
  <inkml:trace contextRef="#ctx0" brushRef="#br1">23370 2125 7792,'0'-19'-207,"0"0"-37,0-1 1,2 10 880,5 3 0,-3 5-185,9 2 1,0 11 33,6 8 0,0 11-94,1 15 0,5 5-29,1 7 1,9 8-260,-3-1 1,2 7 101,-2-6 0,5 1-234,-5-2 0,-2 3 78,2 4 0,-8-5-126,2-8 0,-11 0 41,-2 0 0,-9-4-601,2-9 1,-3-2 60,-3-17 1,-3 2-179,-3-3 1,0-5 223,-14-1 0,5-2-18,-11-10 0,-6 6 547,-6-7 0,-10-8 0,-10-9 0</inkml:trace>
  <inkml:trace contextRef="#ctx0" brushRef="#br1">23254 2376 7792,'21'-38'-212,"5"-1"1,-2 0 84,8 1 0,7 1 831,6 5 0,2 6-189,-2 14 1,-2-4-60,9 10 1,-9 2-100,2 10 0,-7 7-103,-5 13 0,-1-3-159,-13 10 0,3 5 110,-16 7 1,1 0-194,-7-6 1,-7 8 81,1 5 1,-12-5-356,-1-2 1,0-2-33,-7 2 1,2-4-175,-1 4 1,3-6-183,-4-7 0,5 2 285,2-8 0,-1 0-114,1-7 0,6-6-225,0 0 703,9-9 0,-13 5 0,6-9 0</inkml:trace>
  <inkml:trace contextRef="#ctx0" brushRef="#br1">24163 2376 7633,'0'-23'-240,"0"3"1,0 12 239,0-5 2258,0 9-1599,0-5 1,0 18-394,0 4 0,2 6-25,4 7 1,-4 4-94,5 8 0,1 1-107,-1 0 0,8 1-48,-2 6 1,-3-6 84,3 5 0,0-2-25,7 2 0,-1-2 16,0 9 1,0-7-121,1 6 1,6-1 0,-1 1 0,3 3-42,-2-9 1,2 0 73,4-6 0,3 6-165,-10 0 0,3-9-40,-2-10 0,-4-4 80,3-3 0,3-8-331,-2-5 1,0-4 154,-7-2 0,-6 0-540,0 0 0,0-6 19,6-1 840,0-8 0,1 5 0,-1-10 0</inkml:trace>
  <inkml:trace contextRef="#ctx0" brushRef="#br1">24974 3381 7792,'0'-19'208,"0"-1"0,0 1 348,0 0 0,0-1-225,0 1 0,0-7-83,0 1 1,0-3-68,0 2 0,0-4-75,0-9 0,0-2 125,0-4 1,0-6-208,0-14 1,-6 1 72,0-13 1,-7 4-145,6-11 1,-8-2-17,2 3 0,5 10-6,1 15 0,-1 10 112,1 16 0,1 4 163,6 9-195,0 8 55,8 3 1,3 8-147,8 0 0,9 8 87,5 5 1,-1 4 46,6 3 0,-3 7-12,10 6 0,-4 3-75,-3 3 1,1 6 57,0 0 0,-1 6-171,1-5 1,-9-1 5,-4-7 1,-5 3-88,-1 4 1,-3-4-457,-4 4 0,-7-4 295,-12-3 0,-5 3-468,-8 4 1,-9-10 447,-4 3 0,-5-14 408,-2-5 0,-8 1 0,-11-10 0,-11 10 0</inkml:trace>
  <inkml:trace contextRef="#ctx0" brushRef="#br1">24839 2995 7792,'0'-13'0,"0"0"0,0 6 299,0-5 0,2-1 15,5-7 1,-3 8 45,9-1 1,0 0-11,6-7 0,3-5-88,3-1 1,5-6-242,9 6 1,2-8 135,4 1 1,-4-3-682,4-3 0,-4 7 382,-3 0 1,-8 8-1864,-4-2 2005,-4-4 0,-3-8 0,0-12 0</inkml:trace>
  <inkml:trace contextRef="#ctx0" brushRef="#br1">25322 2067 7792,'20'0'259,"-1"7"500,0-1 1,7 16-252,0-3 0,2 13-58,-2 0 0,4 13-130,8 7 1,-1-3-117,-5 3 1,5-9-167,-5 2 1,-2-2 119,2 2 1,-8-13-514,1 0 0,1-2 286,-6-4 1,3 0-827,-10-7 1,-2-2-98,2-4 18,-9 4 1,2-8 393,-12 4 1,-5-5 579,-8-8 0,-9 0 0,-2 0 0</inkml:trace>
  <inkml:trace contextRef="#ctx0" brushRef="#br1">25419 1990 7792,'28'-30'0,"-4"0"0,8 4 0,0 7-172,7 0 0,8 1 114,4 12 1,5 2 1317,2 10 0,-6 7-557,-1 13 1,1 10-182,6 9 0,-7 7-139,1-7 0,-15 6-142,1-6 1,-12 1-105,0-8 1,-7 7-167,-6 0 0,-4 0-229,-9-6 1,-9-5 243,-4 5 0,-11-5-825,-1 11 0,-10-4 404,3-2 0,2 2-395,-2 4 1,0-4-91,-7 4 920,0-5 0,-8-10 0,-2-2 0</inkml:trace>
  <inkml:trace contextRef="#ctx0" brushRef="#br1">26212 1739 7792,'0'-11'1169,"2"3"-945,4 8 1,11 10-15,9 10 1,11 7-6,1 12 1,3 8-110,11 5 1,-1 12 70,7 7 0,-6-2 1,-3 0-1,-2-3 168,-4-4 0,-8-2-380,-3-2 1,-15-2-197,2-4 0,-12-3-128,-1-4 1,-6-2-687,-6 9 0,-7-1 164,-13 7 891,-4-9 0,-17 7 0,-3-6 0</inkml:trace>
  <inkml:trace contextRef="#ctx0" brushRef="#br1">19465 5622 7792,'-6'13'-51,"-1"0"0,-8-7 130,2 7 1,-2-6 90,3 6 0,-6-9 1,8 5 43,-1-1-148,2-6 1,9 9 39,0-5 1,2-3 42,5 3 1,6-4-74,13-2 8,4 0 1,10-6 0,6-3-81,5-2 1,5-1-10,2-8 0,11 1 36,8 0 1,2-7-408,12 0 1,7-8 411,-44 18 0,2 0 0,5-3 0,3 1-38,3-1 1,1-1 0,0-2-1,1-1-287,5 1 1,1-1-1,-1-3 1,2-1 306,4 1 1,1 0 0,3-2 0,2 0-1,7-1 1,0 0 0,-2 0-1,-1-2-317,6-1 1,1 0 0,-2 2 0,-1 0 310,2-2 1,2-1-1,4-1 1,2 0-4,-32 10 1,2 0 0,-1 1-1,-3 0 1,0 1 0,0 0-27,5 1 0,0-1 0,1 1 0,-2-2 0,-1 0 0,1 0 32,3-1 1,0 1-1,1-1 1,2 1-1,0 0 1,1 1-19,0-2 0,1 0 1,-1 1-1,-1 1 0,0 2 1,-1-1-228,-2 0 0,1-1 0,-1 1 1,0 1-1,1 0 0,-1 0 234,-2 0 0,0 1 0,0 0 0,2 0 0,0-1 0,1 1 1,2 0 0,-1-1 0,1 1 0,-4 0 0,-1 0 1,1 1 2,2 1 0,-1 0 1,0 0-1,-3-1 0,-2-1 1,1 2 0,0 1 1,1 2 0,-2-1 0,33-9 0,-1 1-142,-1 0 1,0 1 0,-9 1 0,-1 1 175,-3-3 0,0 1 0,-2 1 0,-2 1 10,-5 1 0,-1-1 0,-2 1 1,-1 0-39,-2-1 1,-2 1 0,-10 3 0,-1 2 8,0 1 1,-2 0 0,45-15 348,-2 3 0,-12-1-346,-8 6 1,-12 1-158,-6 0 1,-14 2 826,-6 4 1,-6-2-934,-7 8 1553,-12 1-1413,-3-3 672,-15 7-814,6-6 18,-16 8 0,-3 0-99,-8 0 0,6 0-120,0 0 1,-6-7 16,-7 1 1,-8-1 420,1 7 0,-20 9 0,-7 2 0</inkml:trace>
  <inkml:trace contextRef="#ctx0" brushRef="#br1">24955 5796 8156,'-19'-17'0,"2"2"513,4 2 0,-5 9 399,6-3-700,3 5 1,-6 4 0,9 5-1,1 6 1,3 6 46,2 7 1,15 6 0,4 13 0,5 7-62,4 3 1,2 3-5,9 0 0,-1 7-255,1-1 1,-7 0 106,0-6 1,-1 0-512,1 0 0,2 0 248,-8 0 1,-7-2-636,-6-4 0,-9 1 218,3-8 1,-5 5-1,-2-12 1,-9 3 25,-3-15 0,-14-7 608,-6-6 0,-14-9 0,-3 5 0</inkml:trace>
  <inkml:trace contextRef="#ctx0" brushRef="#br1">24781 5931 7792,'28'-77'-286,"9"6"238,8 0 0,17 9 54,2-2 0,3 14 292,4 12 1,0 8 216,6 10 0,0 10-22,1 3 1,-10 5-182,-3 2 0,-14 11 56,-6 8 0,-12 5-150,-8 14 1,-12 5-186,-6 15 0,-16 2 82,-10 5 0,-15-1-377,-12 13 1,-5-10 188,6 10 0,-7-12-505,7-1 0,-9-4 164,3-2 0,1-8-42,-1-5 0,8-11 197,-2-2 0,6-15-241,7 3 500,4-14 0,0 3 0,-2-9 0</inkml:trace>
  <inkml:trace contextRef="#ctx0" brushRef="#br1">26134 5700 7792,'0'-20'171,"0"1"1,0 6 460,0 0 176,0 9 1,-2-11 200,-4 8-815,3 1 1,-12 15 23,9 3 1,0 16-44,6 11 0,0 2-16,0 10 1,2 1 12,4 6 1,7 0-83,13 0 0,-3-3-71,10-3 0,5 2-268,7-9 1,11-9 137,2-10 0,0-7-253,7-6 0,-7-13 174,-7-13 0,5-6-821,-4-7 0,-5-2 443,-2-4 1,-6-2 567,-7 8 0,4-17 0,-6 2 0</inkml:trace>
  <inkml:trace contextRef="#ctx0" brushRef="#br1">27333 6009 7792,'0'19'235,"0"0"1,0-6-1,-2-2 696,-5-2-397,5-3-425,-7-6-24,9 0 0,0-2 0,-2-7 0,-2-8 1,-3-11-352,3-8 0,2-1 237,2-14 0,0-3-66,0-10 1,0 3 44,0-3 0,0-5-33,0-1 1,0-6 83,0-1 0,-2 8 106,-5 5 1,5 6-49,-4 7 0,4 10 253,2 9 0,2 17-59,4 2 0,7 8-110,13 5 0,4 2 90,9 5 0,6 6-106,0 13 0,9 4-327,-3 8 1,-1 3 115,1 4 0,-8-4-204,2 4 1,-13 2 144,-6-2 0,-7 3-793,-6-3 1,-6-2 233,-14 8 0,-8-10 151,-17-3 1,-2 1 550,-18-7 0,7-6 0,-6-7 0,5 1 0,-5-7 0,8-5 0,-2-1 0,6-5 0,7-2 0,-2-11 0,8-8 0,6-9 202,8-11 0,7 1 39,-1-1 0,14-6 9,12 0 0,1 0 24,11 6 1,1 7 11,5 0 1,10 8 148,3-2 0,-1 5-100,1 1 1,-2 3-101,3 4 1,-7 5-210,-13 8 1,-4 2-247,-8 4 1,-10-1 70,-3 8 1,-5-1-113,-2 8 0,-7-1-83,1 0 1,-7-6-23,7 0-72,-9-9 120,13 14 367,-7-16 1,9-2 16,0-13 0,2-4 51,5-3 1,-3-1 113,9-5 0,0-2-70,6-4 0,0-2 58,1 8 0,5-6-44,1 6 1,2 0 39,-2 7 1,4 8-107,9 5 1,-1 4 224,1 2 0,-7 10-28,0 10 0,-2 8-25,3 10 0,1 7-161,-8 0 1,-3 7-103,-10-7 1,2 6-49,-8-5 0,-1 1 51,-6-2 1,-2-4-12,-4 4 1,-14 4 20,-12 3 1,-4-3-230,-3 3 1,-2-10-105,-4 4 1,-2-6-125,-5-1 1,7-9 30,13-4 0,-3-13-164,10-7 1,-8-4-239,8-2 1,1-8 314,11-5 0,5-15 482,8-11 0,0-2 0,0-10 0,8-9 0,3-9 0</inkml:trace>
  <inkml:trace contextRef="#ctx0" brushRef="#br1">28145 5564 7792,'38'-19'0,"-6"-7"381,1 0 0,-8 1-40,8 5 1,-8 1 53,8 0 1,-3-1-92,2 1 0,-2-2-172,-4-5 0,-5 4 31,5-3 1,-5-3-128,-1 2 1,-9-2 42,-5 2 1,3 5-79,-3-5 1,-2 5-25,-10 1 0,-5 7-48,-8 1 1,6 7-76,0-1 1,0 4 33,-6 2 1,0 0 146,-1 0 1,9 8 38,5 5 0,4 4 107,2 3 1,2 5-95,4 1 0,14 8 121,12-1 1,4 1-120,3-2 0,2 3-104,4-10 1,-2-1-257,9-11 1,-3 2 134,3-9 0,1 1-435,-8-7 0,-6-9 107,-7-4 1,-8-4-421,2-2 0,-11-1 884,-2 1 0,-9-9 0,4-2 0</inkml:trace>
  <inkml:trace contextRef="#ctx0" brushRef="#br1">29130 4676 7792,'-17'-20'5,"2"1"1,4 0 0,1-1 0,1 1 314,1 0 0,-5 6-60,6 0 0,1 6 213,6-5-577,0 7 0,10-3 112,10 8 1,1 0-52,12 0 0,-1 2 71,6 4 1,8-1-66,-1 7 0,6-7 0,-4 3 0,1-1 3,-1-1 1,-2 9 10,-6-2 1,-1 4 11,1 3 0,-9-1 38,-4 0 1,-7 7-6,-6 0 1,-4 10 177,-9 3 0,-9 0-61,-4 6 0,-13 2-14,-6-2 1,-4 6-196,-3-5 0,2 5 95,5-6 1,-2 0-338,8-6 1,0-9 155,7-4 0,2-5-833,4-2 675,4-8 0,12-2-266,3-9 0,5-9 580,8-4 0,9-12 0,2-6 0</inkml:trace>
  <inkml:trace contextRef="#ctx0" brushRef="#br1">29962 3961 7792,'10'-9'628,"-1"-2"-92,-9 1 52,0 1-370,9 35 1,-7 2-21,4 30 0,-4-5-31,-2 12 1,0-3-64,0 2 0,-2-1-167,-4 8 1,4-11 95,-5-2 1,5-3-184,2-10 1,9 1 80,3-8 1,-1-8-98,2-4 0,2-11 53,11-2 0,-5-9 171,5 3 1,-4-7-45,-3-7 1,0 3 14,1-9 0,-1 0 172,0-6 0,-8 0-52,-5-1 0,-3 1-40,-3 0 0,0-7-30,0 0 0,-9 2-146,-4 12 0,0-6 105,-6 5 1,10 3-194,-10-3 0,4 6-241,-4-5 0,6 7-300,0-1 1,6-3-1282,-6 3 1977,9-9 0,-13-5 0,6-10 0</inkml:trace>
  <inkml:trace contextRef="#ctx0" brushRef="#br1">30348 4096 7792,'0'11'683,"0"6"1,2-9-368,5 5 1,4-2-106,8-5 0,2-1-11,5 8 0,4-7-168,9 7 0,0-7 116,-1 7 0,1-6-215,0 6 0,-1-7 89,1 7 1,-9-9-301,-4 3 1,-13 3 130,-7 3 1,-4 4-62,-2 3 0,-17-1 73,-9 0 1,-8 1-460,-5-1 0,-6 0 235,0 1 1,-7-1 83,7 0 1,0-6 274,7 0 0,-1-9 0,0 5 0</inkml:trace>
  <inkml:trace contextRef="#ctx0" brushRef="#br1">30252 3980 7792,'19'-17'376,"0"4"0,1-4-32,-1 4 0,7-2 21,-1 2 1,10-4-154,-3 4 1,7-4-173,6-3 0,-4 1-379,4 0 0,-4-1 225,-3 1 1,-6-2-658,1-5 0,-12 11 62,-2-4 709,-8 12 0,-11-10 0,0 6 0</inkml:trace>
  <inkml:trace contextRef="#ctx0" brushRef="#br1">30851 3362 7776,'19'0'-16,"0"0"536,1 0 0,1 0-118,5 0 0,-2 15 18,8 4 0,0 13-160,7 1 1,-1 5-27,1 7 1,2-2-17,4 9 1,-4-7-194,4 6 1,-6-8 14,-7 2 0,4-4-122,-3-2 1,-6-9-26,-1-4 0,-6 1-307,-8-1 0,3 9-409,-8-3 0,-1 4 397,-6 3 0,-15 8-133,-4 5 1,-13 6 558,0 6 0,-14 5 0,-3 8 0</inkml:trace>
  <inkml:trace contextRef="#ctx0" brushRef="#br1">27990 7207 7792,'0'-11'1096,"0"2"0,0 11-690,0 5 0,9 4-192,3 8 1,6 7-75,1-1 1,0 10 0,1-3 0,-1 4 140,0 3 0,3 2-540,3 4 1,-5-4-166,-1 4 1,0-4-516,-6-3 0,-4-6-1342,-3 1 2281,-3-10 0,-3 14 0,0-7 0</inkml:trace>
  <inkml:trace contextRef="#ctx0" brushRef="#br1">27797 6550 7792,'0'-39'318,"0"0"1,6 9 467,1 5 1,-1 3-298,-6 3 1,2 2 202,5 4-1111,-5-4 0,8 14 244,-3-3 0,-3 4-2204,9 2 1308,0 0 1071,15 0 0,-7 8 0,7 3 0</inkml:trace>
  <inkml:trace contextRef="#ctx0" brushRef="#br1">28435 7265 7792,'8'19'275,"5"0"1,-2-2-66,2-4 0,0 4-70,6-4 0,0 2 704,0-2-481,1 4 0,-1-15-553,0 5 0,1-7 105,-1-7 1,-8-10 9,-5-8 0,3-10 156,-3 3 1,3-4 18,-3-3 1,-3-6 43,3 0 0,-4-7-105,-2 7 0,0-2 214,0 2 0,0 10-7,0-3 0,0 10-7,0-4 0,9 15-84,4-3 0,10 14-200,3-1 0,6 5-67,-6 2 0,6 2-98,-6 5 1,6 3-109,-6 10 1,0-1 170,-7 0 1,0-1-685,1-5 0,-10 4 294,-3-4 0,2 4 537,-3 2 0,0 0 0,-6 1 0</inkml:trace>
  <inkml:trace contextRef="#ctx0" brushRef="#br1">29614 7129 7792,'13'-19'441,"-1"0"1,-7 6 41,1 0 1,-2 6 11,3-5 0,-5-1-261,5-7 0,1 1-52,-1 0 0,-1-9 49,-6-4 1,0-13-95,0-7 0,0-6-95,0-6 0,-2-5 135,-5-8 0,-1-16-565,-5-3 0,-4 1 372,4 5 0,4 9-211,3-3 0,-3 15-140,3 11 309,-1 17 1,16 22-136,4 13 1,6 6 32,7 6 1,10 13 252,10 14 0,7 12-148,-1 6 1,1 3 186,-1-3 0,-11 5-88,-9-4 0,-8-5-385,1-2 0,-5 2-2,-7-2 1,2 7 239,-9-7 0,-8 0-731,-11-6 0,-6 6 352,-7 0 1,-4-7 218,-9-5 0,1-10 263,-1 3 0,0-11 0,1-2 0,-3-9 0,-4 3 0,6-5 0,0-2 0,-4-2 0,11-5 0,2-6 0,17-12 0,5 3 142,8-4 1,0-2 9,0 3 1,8-1 500,5 7 0,13-7-259,6 0 1,5-6 105,1 6 0,1-2-141,0 2 0,1 3-136,6-9 0,-3 2-80,8-3 1,-8-1-112,2 8 0,-4-2-850,-2 3 1,-1 3 451,1-4 1,-9 3 365,-4-3 0,4 5 0,0-7 0</inkml:trace>
  <inkml:trace contextRef="#ctx0" brushRef="#br1">30271 5873 7792,'13'0'219,"0"0"0,0 0 79,6 0 1,7 3 87,-1 3 1,10 5 102,-3 8 1,7 7-114,6 0 0,-4 1-158,4-1 1,-2-2-267,2 8 1,-11-8 93,5 1 0,-13-3-644,-1-3 1,-5-6 390,-7 0 0,-5-7-726,-8 7 1,0-6 256,0 6 1,-11-9-235,-8 2 910,-9 5 0,-11-9 0,1 7 0</inkml:trace>
  <inkml:trace contextRef="#ctx0" brushRef="#br1">30368 5893 7792,'19'-39'0,"9"0"-168,4 1 0,13-1 265,7 1 1,6 7 441,6 6 1,5 3-229,8 3 1,-6 8-127,0 5 1,-7 6 807,7 6 1,-2 5-443,2 8 0,-7-2-109,-12-4 1,-5 11-93,-8-5 1,-5 5-324,-8-5 1,-3 3-369,-16 3 1,-1-3 328,-6 4 0,-8 2-720,-5-3 0,-13 8 376,-6-8 0,-13 10-2371,-7-3 2727,-21 13 0,2-4 0,-15 6 0</inkml:trace>
  <inkml:trace contextRef="#ctx0" brushRef="#br1">29053 8404 7792,'-2'-17'549,"-5"4"-436,5 5 0,-15 10 0,6 7 1,-1 10-158,-1 11 0,0 9 81,-7 6 1,8-2-255,-1 8 1,8-8-1,-1 2 1,4-4-74,2-2 1,0-7 111,0 0 0,2-15-46,4 2 1,5-12 118,8-1 1,7-12-10,0-7 0,0-13 392,-7-6 0,0-7-153,1-6 1,-1 2 402,0-8 1,1 1-249,-1-1 0,-6-3 100,0 9 0,-7 0-23,7 6 0,-9 3-48,3 4 1,4 12-119,2 14 1,4 4-21,2 2 1,9 4 89,4 9 1,5 8-44,1 18 1,1 8 23,0 5 1,-3 6-54,-4 6 1,-4-2-145,-8 9 1,-10 0-9,-3 6 1,-7 1-284,-7-1 0,-12 0 37,-13 1 1,-7-1 125,-6 0 1,-4-8-410,-9-5 0,0-12 238,0-7 1,2-9-109,4-10 1,5-9 101,8-17 1,3-2-466,4-4 1,-1-16-13,14-16 737,4-10 0,9-5 0,-1-5 0,1-5 0</inkml:trace>
  <inkml:trace contextRef="#ctx0" brushRef="#br1">29710 8385 7792,'20'0'2151,"-1"2"-1664,0 5 1,-6 6-115,0 12 0,-2-3 635,2 4 0,2 4-442,-9 2 1,7 2-396,-6-2 1,5 3-266,-5-10 1,6 1-375,-7-6 1,3-10-53,-3-3-132,-4 3 1,7-10 320,-9 0 0,0-8-79,0-11 0,0-9-240,0-5 1,0-5 258,0-7 0,0 0 326,0-13 0,0 2-17,0-15 0,2 2-74,5-2 1,5-2-153,14 9 0,4 2 115,9 10 1,0 16-40,-1 16 1,1 10 29,0 10 0,-7 17 211,0 9 1,-11 14-99,-1 6 0,-1 7 666,-6-1 1,-4 4-314,-3 2 1,3-7 575,-3 1 0,1-9 55,-7 2 1,0 0-422,0-7 0,0-3-117,0-16 106,-9 0-539,7-8 1,-5-5 111,14-12 1,4-11-81,8-9 0,2-15-134,5 3 0,-2-7-77,8 0 0,-6-3 56,6-3 1,-2-3 62,2 9 1,3 0 202,-10 6 0,3 9-99,-2 4 1,-11 7 204,4 6 0,-12 7-58,-1 12 0,-4 5 26,-2 8 0,0 7-116,0 0 1,-2 0-137,-4-7 1,2 0 25,-9 1-132,8-1 1,-3-6-125,8 0 241,0-9 1,0-4-273,0-13 1,0-4 58,0-2 0,0-7-15,0 0 1,2-8-77,4 1 1,-3 3-98,3-2 1,3 9 6,-3-3 82,0 4 403,3 12 1,-7 3-85,5 14 0,-5 12 718,-2 13 0,2 5-369,4 1 0,-1 1 498,8 0 1,-7-1-284,7 1 1,-7-7 62,7 0 0,0-10-344,6-3 1,1-2 15,-1-10 0,3-9-134,3-11 1,-1-7 97,8-5 0,-8-12-396,2-8 1,2-2 141,-3 2 1,-5 2-281,-7-9 0,-3 9 51,3-2 1,-4 7-110,-9 5 1,2-1-181,4 8 277,-4 1-284,7 14 320,-9 2 1,7 18-29,-1 4 0,7-3-227,-7 3 29,9 0 515,-4 6 0,8-8 0,-6-2 0,0-9 0,-9 0 0,5-2 0,-9-5 0,0 3 0,0-9 0,-2 2 182,-5-2 1,5-10-36,-4 3 1,-3-3 576,3 4 0,-1-1-227,7 1 0,0 6 395,0 0-616,0 9 0,3-5-70,3 9 0,5 2 213,8 5 0,0 12-101,1 13 0,5 5-15,1 2 0,6 8-39,-6 4 0,0-1-587,-7 1 1,1-8-57,-1 2 1,-8-4-304,-5-2 0,-4-1 320,-2 1 0,-8-9-203,-5-4 0,-13-5-491,-6-2 1,-5-1 639,-1-5 1,1-5 415,5-8 0,-5-8 0,-1-12 0,-12-10 0</inkml:trace>
  <inkml:trace contextRef="#ctx0" brushRef="#br1">31334 7574 7792,'39'-26'0,"-1"0"0,7 0 203,1 7 0,-1 6 28,-7 0 1,5 11 554,-4 2 1,-5 9-284,-14 10 0,-10 9-110,-3 4 0,-5 11-323,-2 2 0,-4 0 79,-9-6 1,-2 0-628,-17-1 0,6 1 364,-6-1 1,2-1-2044,-3-5 2157,-3-4 0,6 0 0,-9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12603 13273 7765,'-47'30'967,"8"-4"0,0-11 787,12-2-1688,14 0 1,13 0-1,13 0 1,2 2-1,0 0-166,-3-3 140,1 6 1,9-10 10,4 5 0,-3-4 1,9-9-1,5 0-74,6 0 1,8-9 20,14-4 0,4-4-213,8-2 1,9-1-107,4 1 0,15 0 325,-47 9 0,0 0 0,5 1 0,1-1-279,6 0 0,2 1 0,1 3 0,2 1 233,5 2 0,1 0 0,3-2 1,2 1 92,7 1 0,1 0 0,-4-1 0,0 1-403,6 3 0,1 0 0,-2 1 0,-1 0 405,3 3 1,0-1-1,1-2 1,1 0-27,4 2 0,0 0 0,-3-1 0,0-2 104,6 1 1,1-2 0,-2 1-1,0-2-25,4 0 0,1-2 0,-35 1 1,0-1-1,1 0-11,3-2 1,1 0 0,-1-1 0,-1 0-1,0 0 1,0-1-308,2 0 1,-1-1 0,1 1 0,-2 0 0,0 1 0,0 0 255,-1-1 0,1-1 0,-1 0 0,1 1 0,0 1 1,0-1-16,2-1 0,-1 0 1,0 1-1,-4 1 1,0 1-1,-1 0-55,-1-1 0,0 1 0,0-1 1,33-3-1,-2 1-123,-6 2 1,-2 1 0,-4 2 0,-2 0 129,-5 0 0,-2 1 0,-11 2 0,-3 0-122,0 1 0,-2 0 0,-6 0 0,-2 0-352,51 0 1,-14 0 204,-12 0 1,-13 0-233,-7 0 520,-4-9 0,-10 9 0,-5-12 0,-4-6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14826 9699 7707,'-9'11'-1767,"7"6"1649,-6-15 118,8 15 0,-9-15 0,7 9 0,-5-5 0,-3-3 186,8 5 229,-7-8-278,9 0-229,0 0 159,0-8-130,0 5 50,0-5 313,0 8-57,-9 0 125,7 0-329,-6 0 38,8 0 1132,0 0-860,-9 0 192,7 0-46,-7 0-162,9 0 303,0 0-556,0-9 16,0 7-225,0-6 232,0 8-276,0 0 211,9 0 0,2 2-67,8 4 1,0 5 51,1 8 0,1 3-119,5 3 0,4 5 120,9 9-18,8 0 1,-4-3 0,11-1 70,6-3 0,0-9 2,11 3 1,-9-11-77,2-2 0,-3-9 20,-3 3 1,-7-7-209,1-7 200,-9 5 1,4-15-1,-8 4-40,-1-4 0,-6-4 37,1-5 1,-10 2 60,3-8 1,-5 6-70,-1-6 0,-1 0 3,0-7 1,-6 0-153,0 1 0,-2-1 102,2 1 1,-2-1-295,-5 0 1,-4 9 19,5 4 10,-5 5-288,-2 2 0,-2 8-1349,-5 5 1944,5 3 0,-24-5 0,5-3 0</inkml:trace>
  <inkml:trace contextRef="#ctx0" brushRef="#br0">12642 7786 7735,'6'-13'-266,"1"0"1,-3-2 0,-2-2 123,-2-2 1,2 0 325,5-1 0,-5 7 1,6 0-1,-1-2 158,-1-2 0,1-2-139,-7 0 1,6-1 20,1 1 1,5 0 0,-5-1 228,-3 1 1,0 2 82,3 4-88,-5-4-318,7 6 80,-9 0-56,0-6 154,0 15-403,0-7 55,0 9-60,-9 0 1,7 3-16,-5 3 0,5-2 95,2 9 0,0 2-34,0 11 0,0-2 73,0 8 1,-6 0-69,-1 7 1,1-1 51,6 1 0,-6 8-34,-1 5 0,1-3 30,6 3 1,-7-7 69,1 6 0,-1-1-70,7 1 0,0-4 112,0-8 1,0-3-27,0-3 0,0 1-55,0-8 1,0-1-18,0-5 82,0-1-316,0 0 173,0 1-316,0-9 66,0-3-334,0-8-3584,0 0 4216,-8 0 0,6 0 0,-16-8 0,8-3 0</inkml:trace>
  <inkml:trace contextRef="#ctx0" brushRef="#br0">12564 8192 7735,'0'-19'0,"0"-1"0,-6 1 17,-1 0 1,-1-1 150,1 1 1,5 0 341,-4-1 0,2 7 340,-3 1-591,5 7 0,-9-10-127,5 9 171,4-1-191,-7 16 1,9 2 99,0 8 1,0 0-168,0 1 0,2-1 86,5 0 0,1 1-214,5-1 0,4-2 1,-4-4 0,-2 4-34,2-4 1,2-2 45,11 2 1,-5-9 75,5 2 1,-3-3-307,3-3 0,2-3 120,4-3 0,3 2-718,-9-9 1,6 0 45,-6-6 852,-1 8 0,3-15 0,2 5 0</inkml:trace>
  <inkml:trace contextRef="#ctx0" brushRef="#br0">11752 6839 7707,'0'-19'-172,"0"0"0,0-1-91,0 1 0,-2 0 412,-4 0 1,4 6-22,-5 0 1,3 0-13,-2-6 1,3 6-1,-3 0 1,4-2 96,2-2 1,-7 4 43,1 0 1,-3 2 87,3-2 177,4-4-60,-7 6-327,1-8-27,5 8 0,-5 5-25,8 12 0,0 5-43,0 8 0,0 9 90,0 4 0,2 7-114,4 6 1,-1 2 78,8 5 0,-7 4-171,7-5 1,-7-4 49,7-1 0,-2 1-208,2-2 1,-2 0 45,-5-6 1,-2-3-77,9-4 1,-6 3-349,6-10 0,-7-5-158,7-7-514,-9-9 1284,13 4 0,-14-10 0,3-4 0,-12-5 0,-5-8 0</inkml:trace>
  <inkml:trace contextRef="#ctx0" brushRef="#br0">11405 6743 7707,'-9'-19'-177,"0"-1"-44,-4 1 1,-2 0 846,9-1 1,0 1-156,6 0 0,0-1-107,0 1 1,2-3-133,4-3 0,7 3-121,13-3 1,-5 1 98,5-2 0,2 5-323,-2-5 1,0 4 15,-7 3 1,2 2-4,5 4 0,-11-2-511,4 9 1,-4-3 296,5 3 0,-7 3-381,0-3 0,-9 6 258,2 6 0,3 5 187,-3 8 0,3 1 250,-3-1 0,-3 0 0,5 1 0</inkml:trace>
  <inkml:trace contextRef="#ctx0" brushRef="#br0">11926 7013 7707,'11'20'-792,"6"-7"593,-4-1 1,4-7 491,3 1 0,-1-4-9,0-2 0,1-8 169,-1-5 1,0-4-228,1-3 1,-1-5-18,0-1 1,-1-6-248,-6 6 1,4 0 67,-10 7 1,0-1-62,-6 1 0,0 6 61,0 0 0,-2 9-62,-4-2 1,2-3-36,-9 3 1,0 1-36,-7 12 0,1-3 248,0 9 1,6 0-117,0 6 1,2 0 26,-2 1 1,5-1-20,8 0 1,0 7 90,0 0 1,0 0-73,0-7 0,2 0-84,4 1 1,5-3 53,8-4 1,1 2-129,-1-9 1,0 7-40,1-7 0,6 1 32,-1-7 1,3 0-117,-2 0 1,-5-7 57,5 1 1,-11-9-165,-2 2 1,0-4 20,6-2 0,-6-1 31,0 1 0,-2 0 13,2-1 0,4 1 265,-4 0 0,2-1 0,-2 1 0,13-9 0,-5-2 0</inkml:trace>
  <inkml:trace contextRef="#ctx0" brushRef="#br0">12584 6762 10866,'17'2'188,"-4"5"0,2-3-443,-9 9 1,9 0-78,-2 6 0,-2 0-403,2 1 0,-9 6-73,3-1 0,-5 7 343,-2-6 1,0 9 464,0-3 0,0-4 0,0 0 0</inkml:trace>
  <inkml:trace contextRef="#ctx0" brushRef="#br0">12564 6395 7707,'7'-19'-42,"-1"-3"0,-1-1 4,-3-3 1,-2 0 499,0 7 0,2 6-78,4 0 0,-4 7-266,5-7 0,-3 8 277,3-1-379,-5 4 0,13 4 32,-9 4 1,9-1 80,-2 8 1,-2 0-85,2 6 1,0 2 100,6 5 0,0-2-176,1 8 0,-1-6 45,0 6 1,1-2-35,-1 2 1,7 2-89,0-8 0,-1 6-186,-5-6 0,-1 2 4,0-2 0,1-5-618,-1 5 278,0-4 0,-6-3 238,0 0 1,-9-6 390,3 0 0,-5-9 0,-11 13 0,-1-6 0</inkml:trace>
  <inkml:trace contextRef="#ctx0" brushRef="#br0">12796 6781 7707,'0'-12'-278,"0"-1"1,2 0 843,5-6 1,-3-1-36,9 1 1,-6 2 53,5 4 0,1-11-118,7 5 0,-1-11-140,0 4 0,7-2-458,0 2 1,2 3 170,-2-9 0,-5 8-251,5-2 0,2 5 234,-3 1 0,1 8-1101,-6-1 0,5 2 457,1-2 0,0 2 621,-7 5 0,9-5 0,2-8 0</inkml:trace>
  <inkml:trace contextRef="#ctx0" brushRef="#br0">13763 6704 7707,'0'-23'-49,"0"3"1,0 3-1,0 0 0,0 4 1790,0 0-576,0 9-756,0-13 1,2 15 0,4-5 0,7 5 1,2 11-374,-2 3 1,4 6 98,-4 1 0,4 0-158,3 1 1,-1 1 111,0 5 1,-1-3-737,-5 10 0,4-10 295,-4 3 0,-3 2-127,3-2 1,-6 6-828,6-6 1,-9-1 748,2-5 0,-4-1 556,-2 0 0,-6-6 0,0 0 0,-9-9 0,2 3 0,-11-5 0,-2-2 0,0-11 0,7-8 0,0-3 0,-1-10 0,1-2-213,0-11 1,2 4 419,4-4 1,-2 4 401,8 3 1,1-1-44,6 0 1,8 1-201,5-1 1,13 2 430,6 5 1,-2-2-314,3 8 0,-8 3-73,8 10 1,-10 4-288,3 9 1,-11 2-226,-2 5 0,-9 3-417,3 10 1,-5 5 402,-2 1 1,-2 6-317,-5-6 0,-4 6 155,-8-6 1,6 6-657,0-6 1,3 0 343,-3-7 0,-4 3-282,4 3 870,4-12 0,-8 22 0,6-14 0</inkml:trace>
  <inkml:trace contextRef="#ctx0" brushRef="#br0">14265 6724 7707,'13'-11'0,"0"4"0,-6 3 0,6-2 1254,-1 3-381,8-5-771,-1 8 1,-2 2 55,-4 4 1,2-1-370,-8 8 0,6 0 42,-7 6 0,3-2-131,-3-4 0,-4 4 74,5-4 36,-5 4 1,4-4 229,1 0-199,-1-9 491,-6 5 0,6-18-155,1-4 1,-1-6 177,-6-7 1,0 3-126,0-10 1,0 8-85,0-8 1,-6 3-194,-1-2 0,1 4-308,6 9 1,0 0-345,0-1 333,0 1-1406,0 0 704,0 8 1068,0 2 0,9 1 0,1-3 0</inkml:trace>
  <inkml:trace contextRef="#ctx0" brushRef="#br0">14826 6434 7707,'-6'-13'530,"-1"0"0,-6 7 544,7-7-554,-1 8 0,-1-3-112,-5 8-224,4 0 1,-1 2-231,3 4 1,5 5-1,-5 8-154,5 1 1,4-1 72,5 0 0,-5-6-101,5 0 0,1 0 82,-1 6 1,5-6 97,-5 0 0,1-2 13,-1 2 99,-5 4 0,7-6-62,-9 8 0,0-6 5,0 0-1150,0 0 505,0 6-1080,0 0 1718,0 1 0,0-1 0,0 0 0</inkml:trace>
  <inkml:trace contextRef="#ctx0" brushRef="#br0">14981 6588 7707,'13'0'0,"-1"0"347,-7 0-150,12 0 1,-13 0 456,9 0-407,-9 9 0,7-5-52,-4 9 1,-5-7-152,4 7 1,-4-6 65,-2 6 0,0-7-375,0 7 1,0-7 221,0 7 0,0-6-573,0 6 1,-2-7-16,-4 7-508,4-9 1139,-7 5 0,0-1 0,-1 3 0</inkml:trace>
  <inkml:trace contextRef="#ctx0" brushRef="#br0">14903 6414 7707,'0'-19'0,"-6"6"472,-1 0 1,1 0-101,6-6 0,0 6-114,0 0-99,0 9 1,0-7-2068,0 5 916,0 4 992,0-7 0,9 9 0,1 0 0</inkml:trace>
  <inkml:trace contextRef="#ctx0" brushRef="#br0">15000 6318 7707,'11'0'0,"-1"0"311,-3 0 0,-3 0-35,9 0 0,-6 0-94,5 0-20,1 8 0,7 1-177,-1 4 0,-6 4-234,0-4 1,0 4-293,6 2 1,-6 1 211,0-1 0,-7 0 329,7 1 0,-9-1 0,5 0 0</inkml:trace>
  <inkml:trace contextRef="#ctx0" brushRef="#br0">15155 6009 7907,'-13'-20'581,"0"1"147,9 0-416,-5 8 1,7-4-139,-5 9-220,5-1-649,-6 7 1,8 2-4,0 5 1,0 3 697,0 10 0,-9-1 0,-2 0 0</inkml:trace>
  <inkml:trace contextRef="#ctx0" brushRef="#br0">15329 6221 7707,'23'7'-96,"-3"-1"-181,-3-2 0,0 5 499,2-3 1,-6 3 234,0-3-460,-9-3 60,13 14 0,-8-13-268,4 9 229,-4-9 222,-1 5 0,-6-11-21,5-5 0,-5 3 104,-2-9 1,0 0-63,0-6 0,0 0-87,0-1 1,-7-1-110,1-5 1,0 5 79,6-5 1,0 11-879,0 2 480,0 0-1382,0-6 1099,0 8 0,2 2 62,4 9 1,-2 7 387,9-1 0,0 9 86,7-2 0,-1 4-23,0 3 1,-6 5 22,0 1 0,-2 0 581,2-7-433,4 1 0,-9-1 973,5 0-432,-4-8-37,-1-3-307,-5-8 1,5-8 169,-8-5 1,7-4-80,-1-2-239,9-1 0,-11 3-177,9 4 1,-6-2 83,6 9 0,0-1-126,6 7 0,-6 0-127,0 0 1,-1 2-124,8 5 0,-1-3-404,0 9 1,1-9 338,-1 3 0,0 1-247,1-1 1,-7-1 583,0-6 0,-9 0 0,4 0 0</inkml:trace>
  <inkml:trace contextRef="#ctx0" brushRef="#br0">16082 7535 7707,'11'-21'0,"-4"-3"25,-5-2 1,-2 7 288,0 6 140,8 0 0,-5-6 205,3-1-255,-4 10-227,-2 1 0,-2 9-57,-4 0-37,3 0 1,-7 7-1,5 1-33,-1 3 1,-7 2-18,7 6 0,-9 7-50,2 0 0,-5 8 3,-1-2 1,0 5-62,-1 1 1,1 1-10,0 0 1,-1-1 74,1 1 1,0-3-100,-1-3 1,1 3 69,0-4 1,-7-2-186,0 2 0,7-8 59,6 2 1,2-11-521,-2-2 215,-4 0-152,7 6 56,-1-8 193,2-3 227,9-8 1,0-2 143,0-4 0,0-5-61,0-8 1,0 6 184,0 0 0,0 0 346,0-6-264,0-1 477,0 1-276,0 0-147,0 8 446,0-6-163,-8 15-373,5-7 1,-7 16 171,3-1-472,5 9 1,-6-4 78,8 8 0,0-6-168,0 0 0,0 0 187,0 6 1,2-8 68,4-5 1,5-4-54,8-2 0,1 0 60,-1 0 1,0-2-39,1-4 0,5 1-399,1-7 0,6-1 184,-6-7 1,6 7-1305,-6 1 1514,0-1 0,2-7 0,2 1 0</inkml:trace>
  <inkml:trace contextRef="#ctx0" brushRef="#br0">16778 7149 7707,'-10'-20'-38,"-5"7"252,8 0 205,1 1-114,-3-8 1,5 3-77,-9 4 0,9 3 286,-3 3-306,5 5 1,2-9 78,0 5 131,0 4-296,0-7 1,2 15-62,5 1 1,-3 6 83,9-7 0,-7 9-185,7-2 1,-2 4 44,2 3 0,2-1-64,-9 0 0,9 1 32,-2-1 1,-4 0-224,-3 1 0,3-8 97,-3 1 1,3-2-116,-3 2 148,-4 4-65,7-6 73,-9 8 1,0-6 67,0 0 1,-2-9-254,-5 3 218,-3-5 1,-10-2-190,1 0 0,6 0-212,0 0 334,0 0 0,0 0 81,1 0-74,7 0 1,-3-9 19,8-4 1,0 3 7,0-3 0,0 6-122,0-6 1,0 7 128,0-7 0,6 0 103,1-6 0,8 0 0,-5-1 0</inkml:trace>
  <inkml:trace contextRef="#ctx0" brushRef="#br0">16836 7033 7707,'-19'0'-249,"6"-7"535,0 1 1,7-1 148,-7 7 1,6 0 438,-5 0-269,7 0-90,-3 0-213,16 9 1,3 2-275,8 8 1,3 0 136,4 1 1,-5-1-330,5 0 1,-5 1 151,-1-1 1,-1 0-164,0 1 1,1-1 114,-1 0 1,0 1-640,1-1 0,-7 0 76,-1 0 1,-5 1-916,6-1 1133,-9 0 1,5-6 404,-9 0 0,-11-9 0,-8 3 0,-1-14 0,-8-3 0</inkml:trace>
  <inkml:trace contextRef="#ctx0" brushRef="#br0">16778 7013 7707,'0'-19'-125,"3"-2"201,3-5 1,-2 4 300,9-3 1,0 3-108,6 3 0,3-7 134,4 0 1,6 0-91,13 7 0,-4 8 58,4 5 1,-4-3-109,-3 3 0,-1 2-302,-5 10 1,-4 5-224,-9 8 1,1 0 244,-1 1 0,-8 6-77,-5-1 1,-4 8 58,-2-8 0,-8 10-455,-5-3 1,2 2 202,-2-2 1,0 3-345,-6-10 1,0 8 120,-1-8 1,1 1 0,0-6 1,-1-1 507,1 0 0,0-8 0,-9 6 0,-2-6 0</inkml:trace>
  <inkml:trace contextRef="#ctx0" brushRef="#br0">17436 6897 7707,'8'-19'0,"-4"0"1172,9-1-340,-8 10-415,12 1 0,-6 9-218,8 0 0,-6 9-164,0 4 0,-7 6-459,7 7 0,-7-3 330,7 9 0,-2-8-230,2 2 0,-2-5 253,-5-1 1,-2 5-858,9 1 0,-8 0-51,1-7 979,-4-8 0,-2 6 0,0-6 0</inkml:trace>
  <inkml:trace contextRef="#ctx0" brushRef="#br0">17455 6608 7868,'0'-30'0,"0"2"0,0 8 0,0 1 0,0 0 0,6 6 160,1 0 1,1 6-60,-1-5 0,-3 7-899,9-1 0,-7 4 25,7 2 773,-8 0 0,12-9 0,-6-2 0</inkml:trace>
  <inkml:trace contextRef="#ctx0" brushRef="#br0">17803 6550 7707,'13'19'637,"0"0"-211,-9 1 1,11-1 781,-9 0-812,9 1 1,-4-1-157,9 0 0,-8-2-272,1-4 0,-2 4 116,2-4 0,4-2-293,-4 2 1,-2 0 202,2 6 1,-7-6-528,7 0 1,-9 0 104,3 6 1,-5 0-49,-2 1 1,0-1 126,0 0 0,-9 7 82,-4 0 1,-4-7-11,-2-6 0,0 0 44,-1 6 1,3-6-113,4 0 345,-4-9 4,15 5 88,-7-9 1,18 0 91,4 0 0,4-2 32,2-5 1,3 3-109,3-9 1,-3 0 337,4-6 0,2 0-138,-3-1 0,1 3-112,-7 4 1,-6-4-18,0 4 1,-6-2-202,6 2 1,-9-4 73,2 4 61,-4-4-248,-2-2 18,0-1-135,0 10 143,0 1 291,0 9-173,0 9 0,0 1 61,0 10 1,3-1-63,3 0 0,-2-6 4,9 0 1,-6-6 2,6 5-3,-9-7 3,13 12 31,-15-15-82,15 7 0,-14-18 39,3-4 0,-4-4-102,-2-2 0,0-1 0,0 1 1,2 0 23,5-1 0,-3 1 125,9 0 1,-7-1-82,7 1 1,-6 8 104,6 5 1,-3 2-101,3-3 0,4 5 374,-4-4-277,4 12 0,3 5-151,-1 8 1,-6 0 75,0 1 1,-7-7-16,7 0-141,-9-1 0,7 6 19,-4-5 139,-5-5-85,6-8 76,-8 0 1,0-8-34,0-5 0,3-5-315,3-1 278,-4 0 0,13-1 64,-8 1 0,1 6 120,-1 0-114,-5 9 0,15-4 234,-4 8 0,-2 0-85,2 0 1,-7 6 29,7 0 1,0 9-60,6-2 1,-2-2-13,-4 2 1,4-7 7,-4 7 0,-2-8 3,2 1 1,-7-4-93,7-2 135,-9 0-212,14 0 0,-16-2 63,4-4 1,3-5-113,-3-9 1,1-1 89,-7-5 0,0 5-68,0-5 1,0 5 32,0 1 1,0 1-216,0 0 308,0-1 0,0 7-106,0 1 240,0 7-151,8-3 0,-6 10 62,5 4-58,-5-4-66,7 16 1,-5-10-3,9 5 1,-7-4-123,7-9 1,-6 0 11,5 0 1,-5 0 115,6 0 0,-7 0 125,7 0 0,-9-3-93,3-3 0,-5 2 423,-2-9-135,9 0-39,-7-6-76,6-1 125,-8 1-24,9 0-187,2 8 1,8 2 94,0 9 0,-6 0-92,0 0 1,0 0-274,6 0 0,-6 7 93,0-1 1,-2 9-121,2-2 189,4 4 0,-15 3 5,4-1 1,-3 0-138,-3 1 1,0-8-64,0 1 0,-3-6-102,-3 6 1,2-9 96,-9 2 1,6-1 192,-5 1-85,7-4 83,-3 7 18,8-18 0,0 5 116,0-9 1,8 2 140,5-1 1,6-6-86,7 5 0,-4-4 151,3-2 1,-1-3-90,2-3 0,-5 5 19,5 1 0,-4-5-2,-3 12 0,-6-14 38,0 13 1,-9-9-57,2 10 0,-3 1 277,-3-2-432,0 9 197,0-5-449,0 9 158,0 0 1,2 9 28,4 4 1,-2 4 38,9 2 1,-2-6-215,2 0 1,4 0-148,-4 6 0,-2-6-164,2 0 1,-7-9-324,7 3 0,-7 1-128,7-1-814,-8-1 1755,3-6 0,-8-9 0,0-1 0</inkml:trace>
  <inkml:trace contextRef="#ctx0" brushRef="#br0">17784 11843 7699,'-3'-32'0,"-3"2"91,-7 2 1,-4-6-1,-2 4 1,-1 0 426,1 4 1,-3 5-156,-3 1-279,-5 10 1,-11-5-1,-2 6 1,-7 0-1,-3 1-90,-7 3 1,-3-3 0,3-1 0,-2 1 88,-3-1 1,-8-6 43,3 2 1,-6-2-520,-1 2 1,-7-2-73,0 9 0,-8-7 39,2 7 1,-11-1 252,-2 7 1,0 11 249,6 8 1,3 11-99,3 15 1,41-17 0,-1 2 83,3 5 1,0 1-1,-3 3 1,1 2-209,1 3 0,1 2 0,0 2 0,0 2 234,-2 7 1,3 2 0,2 6 0,2 1-12,0 1 0,2 2 0,4 1 1,3 1-15,1 0 1,2 0 0,4-3 0,2 1-113,2 2 0,1 0 1,3 0-1,2 0-33,3-3 0,2-1 0,2-1 0,3-1-277,6-7 0,2 0 1,1 51 248,0-54 1,2 0 0,18 43 4,16-1 1,12-17 111,14-16 1,14-15-105,12-10 0,13-9 253,-49-19 0,1-3 0,7-1 1,1-3-85,4 0 1,1-2 0,2-4 0,0-4-105,7-2 1,1-3 0,1-5 0,0-3 156,8-2 0,0-3 1,-2-5-1,-2-2-246,1 3 0,-1-2 0,-3-7 0,-1-3 181,2 2 0,0-1 1,0-9-1,-1-1-56,-3 1 0,0-1 0,-1-2 0,-1-1 49,-7 1 1,-1-1-1,-4-1 1,-2-1-54,-2-3 1,-2-2 0,1-2-1,-2 0 72,-3 0 1,-3-1 0,-5 0 0,-4 0-40,-4 1 1,-3-1-1,-5 3 1,-4-2 1,-1-3 1,-3-1 0,-4 6 0,-2 0 19,-1 1 1,-2 0-1,1-47 268,-7 15 0,-8 4-581,-11 9 0,-10 10-137,-22 9 0,-5 9-95,-8 10 0,-2 3 760,-4 4 0,6 4-754,0 8 1,2 1-54,11 0 535,8-1 0,1-1 0,3-5 0,-3-4 0</inkml:trace>
  <inkml:trace contextRef="#ctx0" brushRef="#br0">10554 17446 7753,'-30'0'0,"2"0"0,2 0 0,0 0 0,3 0 0,1-2 0,3-2-401,0-2 0,6-7 421,0 6 0,6-8 0,-3 2 515,1-4 1,-4-2-291,7-1-186,-9 1 0,4 2 1,-8 2-1,-1 4 200,1 3 1,0 1-120,-1 7 1,1 0 147,0 0 1,-7 2-58,0 5 1,0 1 23,7 5 1,0 2-31,-1-8 0,3 1 226,4-1-37,-4-5 61,6 6-195,1-8-370,1 0 117,9 0 1,7-2-1,1-2-35,3-2 0,2-1-12,6 7 0,-6-6 109,0-1-182,0 1 1,6 6 0,0 0 77,1 0 1,-7 0 67,0 0 148,-1 0 1,8 6-104,-1 1 1,-6 1 65,0-1 1,0-3-56,6 9 1,-6-9-41,0 3 1,0 1-12,6-1 1,0 1-91,1-1 1,-1-3 78,0 9 1,7-9-111,0 3 0,8 1 58,-2-1 1,-1 6-16,1-7 0,0 9 16,7-2 0,-7 4 22,0 2-14,-8 1 0,12 5 0,-4 3 2,5 2 0,-5-4-8,0 6 1,-6-6-18,6 6 1,1-6-7,5 6 0,7-8 10,0 2 1,9-11 13,-2-2 1,4-1-1,2 8 0,6-7-6,0 0 1,9-7 24,-2 7 1,4 0-7,3 6 1,-1 0-173,0 1 1,3-1 165,4 0 0,4 1 6,8-1-3,1 0 1,0 1-1,-1-1 5,1 0 0,2 1-15,4-1 1,-2 0-252,-47-9 1,1 0-1,51 7 246,-49-11 0,2 1 0,-3 1 0,1-1-7,8-4 0,-1 0 0,-6 1 0,-2-1-2,2-3 0,0 0 0,-2 0 0,0 0 17,2 0 0,0 0 0,1-4 0,0-1-2,2-1 0,0-1 0,-5-2 1,0-1 107,2-3 1,0 0 0,47-9-55,-50 10 1,0-1 0,-1-1 0,1 0-15,3 1 1,0 0-29,1-4 0,-2 0 0,-2 5 1,0 0-1,0-3 0,-1 0 24,2 1 1,0 0-1,1 0 1,0 0-206,1 1 0,0 0 0,49-8 184,-4-5 0,-10-2 10,-3 3 1,-6-3-13,6 2 1,-15-2-122,2-4 0,-10-7 153,4 1-32,0-1 0,-3-15 0,-3 7 19,-5-2 1,-4-1-118,-5-1 1,1-3 215,-13 9 0,4 0-155,-11 6 1,-2 3 314,2 4 1,-8-3-508,1 9 0,-3 7 169,-3 6 0,-6 0-196,0-6 0,-2 6-169,2 0 0,2 0 31,-9-6 0,9 0-246,-2-1 1,4-1 34,3-5 592,8-4 0,10-17 0,12-2 0</inkml:trace>
  <inkml:trace contextRef="#ctx0" brushRef="#br0">10051 17330 7582,'-25'3'0,"-1"1"-147,2 2 1,-4 7 939,3-6-608,-1 8 0,0-7 1,-2 7-1,-2-2 1,-4 2-117,-3 2 0,-2 1 0,1-3 0,-1-5-244,0-1 0,-6-3 153,0-6 0,0-8-6,7-5 1,-1-6 88,0-7 1,3-11-31,3-8 0,6-8-14,7 1 1,1-4 6,0-2 0,8-8 8,4-5 1,5 2 6,2-2 1,0 3-37,0-3 1,2-4 32,5 4 1,-3 2-69,9-2 0,0 0 40,6-6 1,3-7-34,3 1 0,3-1-192,5 7 0,3-3 219,-4-3 0,11 3 14,2-4 1,9 5 1,-2 2 1,3 2 97,3 4 1,7-2-65,-1 8 1,3 3 8,-3 11 0,-1 3-21,8 10 1,-1-5-31,8 4 1,1-2-8,5 16 1,4-8-9,9 8 0,6-10-2,0 3 1,-48 17-1,2 0-173,-3-1 0,1 0 1,2 3-1,0 0 164,0-3 1,2 0 0,5 1 0,1 0 14,-1-1 1,1 0-1,2 0 1,1 2 46,-7 0 0,0 2 0,8 0 0,0 0-254,-2-4 0,1 0 0,9 3 0,1 0 237,-1-3 0,0 0 0,0 4 0,-1 0-280,-2-1 0,0 1 0,3 0 0,1 2 256,2 1 1,1-1 0,3-3-1,-1 0-12,-2 0 0,-1 0 0,1 0 0,0 1-47,-4 2 0,0 0 0,4 1 1,1-1 13,2 0 1,0 1 0,-2 2 0,-1 1 35,0-1 1,-1 1 0,2 0 0,0-1-10,-2-3 1,1 1 0,4 2 0,1 1-13,2-1 1,-2 1 0,-2 0 0,0-1 49,3-3 1,0 1-1,-1 2 1,0 1-20,4-1 1,0 1-1,-1 1 1,0-1 44,5 0 1,-1-1 0,-4-1 0,-2-1-40,0 2 1,0 1-1,0 1 1,-2 0 8,-4-2 1,-1 1 0,2 2 0,-1 1 7,0-3 0,0-1 1,-6 4-1,0 0-17,3-4 1,-1 1 0,-6 3 0,-1 0 46,1-4 1,0 1 0,2 2 0,0 1-137,2-3 1,-2-1-1,-7 5 1,-1 0 140,0-1 0,-1 0 0,46 0 41,-52 3 0,0 0 1,45 0 0,0 0 0,-13 9-49,-6 4 1,-7 4 370,-6 2 1,-11 3-393,-8 4 1,-11 2 454,-3 4 0,-1 4-552,-11-4 0,-1 14 507,-5 5 1,-1-2-508,0 3 1,-2 8 32,-4 11 1,2 0-11,-8 6 1,6-2 13,-7 15 0,1 3-13,-7 10 0,-3 6 34,1-48 0,-2 1 0,-1-3 0,-1 2-202,-3 3 1,-1 1 0,0-4 0,-2 0 200,0 3 0,-1 1 0,-2-1 0,0 1-2,-4 2 1,-1 1 0,1-4 0,-1-2-53,1 0 1,0-1-1,2-2 1,1 0 26,0-1 0,0 0 0,0 0 0,0 0-244,-3 0 0,-1 0 1,-16 43 265,4-5 1,4-10-13,8 4 0,3-8 38,4 1 0,5-5 46,8-7 0,0-3 24,0-3 1,0 1-47,0 5 1,2-4 213,4-9 0,-4 0 219,5-1 1,-5 4-213,-2 3 1,-2-12 229,-5-1 0,-12-4-386,-13-8 1,-7 4-150,-6-11 1,-6 2 87,-14-1 1,-12-6-51,-13-7 1,-16 1 14,49-7 1,-2-2 0,1-4 0,-2-1-370,-4 3 0,-1-1 1,0-4-1,-1-1 215,-4 3 0,-1-1 0,-1-4 0,0 0-17,-2 1 1,0 1-1,1 0 1,2 0 92,3 0 1,0-1 0,1 0-1,-1 0 92,1-2 0,-1-2 0,-3 0 0,0 0 131,0-2 0,0-1 1,0 3-1,0 0-83,4-1 1,-1-2-1,0 0 1,-1-1 6,-2 2 1,0 0 0,-4-1 0,0 1-53,-3 3 0,1 0 1,1 0-1,2 0 0,5 0 1,0 0-1,-1 0 0,-2 0-110,-1 0 1,-2 0 0,0 0 0,0 0-228,0 0 0,2 0 0,0 0 0,2 0 173,2 0 0,2 0 137,4 0 0,0 0 0,-3 3 0,1 1 0,3-1 0,1 0 0,1 0 0,0-1 0,1-1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11849 7033 7643,'11'8'-2,"0"-3"168,-5 7 0,-2-5 777,9 6 7,-8-9-571,12 5 1,-15-18-52,4-4 0,3 2 119,-3-1 0,7-1-71,-6-7 1,1 1-67,-1 0 0,-5 6-79,4 0 0,3 0-40,-3-6 0,1 6-123,-7 0 1,0 7 73,0-7 0,6 6-61,1-6 1,-1 7 132,-6-7 1,-2 7-160,-4-7 1,1 6 1,-8-6 1,-6 3 81,-7-3 1,-8-2-259,2 8 1,-13-6 78,-7 7 1,-6-7-159,-6 7 0,-12-1 79,-7 7 1,-12 0-347,-2 0 0,-8 9 396,48-3 0,-2 1 1,-1 1-1,0 1-31,2 0 1,0 1 0,1 3-1,0 2 120,-46 17 1,2 7-76,46-17 0,1 1 0,-41 18 103,-2 4 0,14 2-59,-1-2 1,4 0 37,3-6 0,11-3 20,8-3 0,10-5-15,16-9 1,4-8-130,9-5-57,8-4 0,5-10-630,12-5 1,7-13 723,13-6 1,0-5-1021,12-1 1,-1-8 595,14 1 0,-6-6-211,7 6 1,-3 0 279,3 6 0,-5 3 415,-8 3 0,-1-3 0,1 6 0</inkml:trace>
  <inkml:trace contextRef="#ctx0" brushRef="#br0">10341 6627 7643,'0'-19'160,"0"-1"1,0 7-54,0 1 2035,-8-1-1454,-3-7 1,-8 10-199,-1 3 1,1 14-329,0 5 1,-7 8 40,0 6 0,-6 6-42,6 13 0,-6-2 30,6 8 0,0-1-121,7 1 0,2 3 16,4-9 0,4 6-84,9-5 0,11-8 23,8-6 0,9-8 47,11 2 1,2-7-383,4-6 0,-4-4 180,4-9 0,-4 2-166,-3 4 1,-8-4-51,-4 5-1509,-4-5-28,-3-2 1883,-8 0 0,-20-9 0,-12-1 0</inkml:trace>
  <inkml:trace contextRef="#ctx0" brushRef="#br0">6765 7400 7257,'0'-20'0,"0"1"-187,0 0 663,0-1 1,0 1 0,-2 0 0,-2 0 161,-3-1 1,-1 3-265,1 4 0,5-4 1,-6 4 1050,-1-4-650,-2-2 33,-8-1-431,0 10-346,-1 1 1,7 11 61,1 5 0,5 5 61,-6 14 1,9 6 91,-3 13 1,-1 5-45,1 8 1,-1 6 71,1 1 0,5 8-131,-4-3 1,4 6-109,2 1 1,0-2 81,0-4 1,0-7-523,0-12 1,0-5-1434,0-8 1039,0-9-295,8-11 711,3-10 1,6-24-575,-4-5 1,2-12 417,-8 0 1,-1-5-308,-6-1 1,6 5 74,1 1 771,-1 0 0,-14-15 0,-3-3 0</inkml:trace>
  <inkml:trace contextRef="#ctx0" brushRef="#br0">6301 7342 7643,'-19'0'1284,"0"-9"0,1 5-896,6-9 0,3 7 574,9-7 1,6 6-454,1-6 1,8 1-5,-2-8 0,10 1-123,3 0 0,6-1-359,-6 1 0,6 0 67,-6-1 1,6 1-510,-6 0 0,2 1-147,-2 6 1,-5-3 363,5 8 1,-4-1-993,-3 1 0,0 5 427,1-5 1,-8 12-177,1 1 0,-6 11 421,6 3 1,-3-1 521,3 7 0,5 4 0,-8 0 0</inkml:trace>
  <inkml:trace contextRef="#ctx0" brushRef="#br0">6939 7767 7643,'13'6'297,"0"1"0,-7-1 661,7-6 1,0 0-285,7 0 1,-1-8-300,0-5 1,1-7 49,-1-5 1,0-3-131,1-4 1,-1-5-256,0 5 1,-8 2 84,-5-2 0,3 6-112,-3-6 0,1 8 26,-7-2 0,0 11-72,0 2-30,-9 0 0,-1 3 35,-10 3 1,1 5-31,0 2 1,-5 9 46,5 4 0,-5 4 87,11 2 0,-2 0-39,2 1 1,-2 5 152,9 1 0,-1 2-89,7-2 0,9-5-74,4 5 1,4-4-92,2-3 1,9-2 91,4-4 1,5 2-305,2-9 1,6 1 124,0-7 1,0 0-352,-6 0 1,-9-7-145,-5 1-33,5-9 404,-8 4 1,-3-8 40,-12 0 1,-3-1-181,2 1 1,-3 0 76,3-1 0,5-1 180,2-5 1,4 2-35,2-8 0,3 7 352,3-8 1,5 8-171,9-8 1,0 10 602,-1-3 0,1 7-157,0 6 1,-7 4 105,0 9 1,-10 2 287,-3 5 1,-2 12-319,-10 13 0,-1-2-160,-6 3 1,-9-1-164,-3 6 1,-6 7-449,-1 1 0,0-1 230,-1-7 0,3-1-785,4-5 0,-4-2 218,4-4 0,3-11-102,-3 4 0,6-6-162,-6 0 152,9-5 0,-11-10 33,9-4 1,-1-7 294,7-13 0,0-4 236,0-8 0,0-10 143,0-3 0,9-5 0,1-2 0</inkml:trace>
  <inkml:trace contextRef="#ctx0" brushRef="#br0">8002 6839 7643,'7'-30'260,"-1"5"0,3-3-22,-3 2 0,3-6 307,4 6 1,2 7-120,-9 6 1,1 0 386,-7-6 242,8 8-295,-6 2-127,7 9 0,-9 2-227,0 5 0,0 4-14,0 8 0,0 2-141,0 5 1,0 4-261,0 9 0,9 2 26,4 4 1,-3-2 22,3 8 1,2 1-360,11 6 1,-5 0 218,5 0 0,-2 4-693,2 9 0,-5-7 331,5 13 1,-5-6-562,-1 0 0,-3 0 477,-4-13 0,2-7-422,-9-18 435,1-6 0,-9-16-32,-5-4 1,3-7 118,-9-7 0,0-10 446,-6-9 0,-7-6-132,0 6 1,0-8 131,7 2 0,0-5-11,-1-1 1,1-1 10,0 0 0,6 7 161,0 0 1,9 8 418,-3-1 0,5-3 677,2 2 0,4 0-26,9 7 1,2 0-601,17-1 1,1 1 206,5 0 0,1 1-377,0 5 0,-7-4-1255,0 4 1,-2 3 517,2-3 0,3 9-408,-9-3 0,-1-2 684,-5 3 0,8-18 0,2 3 0</inkml:trace>
  <inkml:trace contextRef="#ctx0" brushRef="#br0">14942 6646 7643,'0'-19'76,"0"0"1,0-1-1,0 1 1,2-3 405,5-3 1,-5 3 0,4-3 0,-4 3-64,-2 3 1,2 2 69,5 4 0,-5-5 372,4 6-603,-3 3-222,-3 0 1,-9 18-21,-4 4 0,2 4 67,-1 2 1,-1 9-139,-7 5 1,-1 3 49,-5 3 1,2 6-28,-8 0 0,6 6 69,-6-6 0,2 7-47,-2-7 0,-5 7 39,5-7 0,4 0-22,3-7 0,3-1-223,3-5 170,-1-4-208,1-17 158,8-3-403,3-8 1,8-2 206,0-4 0,0 1-526,0-8 0,0 1 185,0-8 0,6 1 41,1 0 0,1-1 259,-1 1 1,-5-7 189,4 0 0,-1 1 153,1 5 0,-4-1-10,5-5 0,-5 5-10,-2-5 0,6 4 10,1 3 0,-1 0 585,-6 0-98,0-1 1,0 1 439,0 0 1,0 6 144,0 0 0,0 6 0,0-6-431,0 9-427,0-4 1,0 16-193,0 5 1,-2 6 111,-5 7 1,5-2-348,-4 8 1,4 0-58,2 7 1,0-1-262,0 1 0,0-7-112,0 0 1,2-1 280,4 1 0,-1-4-64,7-9 1,-5 0 45,6 1 0,6-3-175,7-4 0,6-5 206,-6-8 0,15-2 349,-3-4 0,14-14 0,-3-10 0</inkml:trace>
  <inkml:trace contextRef="#ctx0" brushRef="#br0">15696 6221 7643,'0'-19'0,"0"0"0,0-1 0,0 1 0,0 6 2850,0 0-1958,0 9 1,2-3-472,4 14 0,-3 6-163,3 13 0,-4 1-164,-2 6 0,7 3 97,-1-4 0,7-2-389,-7 3 1,7-3 200,-6 2 0,8 2-764,-2-8 0,-3 0 379,3-7 0,0 0-658,6 1 0,-6-3-490,0-4 350,-8 4 502,3-15 535,-8 7 0,-8-18 215,-5-4 1,-11-6-73,-2-7 0,-6 2-38,6-8 0,-6-2 38,6-11 0,-6 4 377,6-4 0,1-2 57,5 2 0,9 0 226,5 6 0,4 7-129,2 0 1,11 1-149,8-1 1,9 4 340,11 9 1,8 0-285,4-1 1,-1 10 137,1 3 1,-6 5-266,7 2 1,-9 15-235,2 4 0,-13 14-135,-6-1 0,-5-2 122,-1 2 1,-9 0-55,-5 7 0,-4 0 71,-2-1 0,-2-6-444,-4 1 0,-5-3 141,-9 2 1,1-4-433,0-9 1,-1 0 263,1 1 1,0-1-540,-1 0 0,1-1 243,0-6 1,-1 3 13,1-8 0,2 1-198,4-1 868,-4-5 0,6 7 0,-8-9 0</inkml:trace>
  <inkml:trace contextRef="#ctx0" brushRef="#br0">16585 6318 7858,'0'-11'3084,"2"2"-2134,5 9-754,-5 0 1,9 0-700,-5 0 425,-4 9 0,13 2-1362,-8 8 1158,8 0 1,-11 1-242,9-1 1,-7-2 43,7-4 0,-9-2-334,3-5 416,4-4 0,-7 7 397,9-9-69,-9 0 1,5-9 68,-9-3 0,0-6 9,0-1 0,0 0-50,0-1 1,0 1 1056,0 0 1140,8-9-1212,-6-2 0,9 0-75,-4 4 0,-3 13-359,9 7 0,0-3-1129,6 3 530,0-1 0,1 7-645,-1 0 1,0 0 522,1 0 0,-1 0-357,0 0 0,1 2-516,-1 5 1,0-5 492,1 4 0,-7-3 36,-1-3 555,-7 0 48,12 0-139,-15 0 1,9 0 1426,-5 0-459,-4-9 163,7 7-202,0-7 1,-5 9-354,9 0 0,-7 0-15,7 0-41,0 0-594,6 0 191,1 0 1,-7 0-14,-1 0-20,-7 0 0,5 0-173,-3 0-857,-5 0 499,7 0-434,-9 0 0,0 2-166,0 5 1138,0-5 0,8 15 0,3-6 0</inkml:trace>
  <inkml:trace contextRef="#ctx0" brushRef="#br0">13260 12114 6253,'-10'0'737,"1"0"-460,9 0 50,0-9-233,0 7 1,0-9 117,0 5-68,0 4-64,0-15 1,0 12 33,0-7 31,0 7-62,0-12 51,0 15-37,0-15 1,0 12 79,0-7-6,0 7-54,0-3 1,0 6 45,0-5-48,0 5-27,0-7 0,0 7-34,0-4 101,0 4 1,0-7-26,0 9-387,0 0 1,-7 9 214,1 4 0,-3-3 46,3 3 0,-3 6-11,-3 7 1,-6 2 4,5-2 0,-4 4 43,-2 9 1,0-1-1,-1 1 0,1 2 6,0 4 0,-1-4 34,1 4 1,0-2-54,-1 2 0,-3-5 69,3 5 1,-3-6-59,10-7 0,-4 3-22,-3-10 0,3 1 22,4-6 1,2-1-30,5 0-8,4-8-18,-7 6-95,9-15 132,0 7-194,0-9 161,0-9-165,0 7 163,0-7 1,2 7-269,5-4-89,-5 4-266,7-7-30,-9 1 0,6 3 262,1-8 0,1 3-338,-1-3 743,-5-4 0,15-3 0,-6-10 0</inkml:trace>
  <inkml:trace contextRef="#ctx0" brushRef="#br0">13028 12037 7643,'-19'0'0,"2"-2"-23,4-5 0,-4 5 0,4-5 253,-4 5 0,4 2-42,0 0 1,6 0-1,-3-2 259,1-4-65,3 4-316,6-7 115,0 9 218,0 0-361,8 0 0,-3 0 39,7 0 1,-5 0-95,6 0 1,0 0 58,6 0 1,0 0-60,1 0 1,1-6 86,5-1 0,-3-8-147,10 2 1,-8-4 70,8-2 0,-1-1-131,7 1 0,-1 0 78,1-1 0,-3-1-48,-3-5 0,3 5 98,-4-5 1,-4 5-16,-2 1 1,-7 7 25,-6 0 0,4 7-47,-4-7 57,-4 9-36,0-5 202,-9 9-48,0 0-128,0 9 1,0-5 12,0 9 0,0-7-123,0 7 1,-3-6 104,-3 6 0,4-7-30,-5 7-102,5 0 0,0 6 56,-4 0 1,3 1 96,-3-1 0,2-2-52,-3-4 1,5 4 34,-4-4 0,1 4-27,-1 3 1,2-1 75,-9 0 0,8 1-59,-1-1 1,-3 0 38,3 1 0,-3-1 8,3 0 1,4-6 4,-5 0 1,5 0 28,2 6 0,-6-6-59,-1 0 1,1-7 46,6 7 1,0-6-9,0 6 144,0-9-151,0 5 0,0-7-119,0 4 64,0-4-171,0 7-76,0-9-254,0 0-310,0 8 241,0-5-738,0 5 1318,0 1 0,0-7 0,0 7 0</inkml:trace>
  <inkml:trace contextRef="#ctx0" brushRef="#br0">13299 10510 7643,'-2'-13'-80,"-5"1"0,-3-3 229,-1-3 1,2 6-1,7 1 159,-4 2 0,4 1 213,-5 1-225,5 5-32,2-7-117,0 18 1,0 2 2,0 8 1,0 7-68,0 0 0,0 8 46,0-2 1,0 5-18,0 1 0,6 1-136,1 0 1,6-1 106,-7 1 0,7-1-152,-7 1 1,9 0 43,-2-1 0,-2-5-171,2-1 0,-7-2 84,7 2 1,-6-4-528,6-9-7,-9 1 250,13-1-417,-15 0 190,7-8 230,-9-2 0,0-12 129,0-3 0,-2 2 264,-5-9 0,-3-9 0,-10-8 0</inkml:trace>
  <inkml:trace contextRef="#ctx0" brushRef="#br0">12990 10510 7643,'10'-8'293,"-1"3"369,-9-7-471,9-1 0,-1-7 35,5 1 1,4 0-91,-4-1 1,4 1 54,3 0 0,-1-3-164,0-3 1,3 3 70,4-4 0,-5 5-156,5 2 1,-11-1 56,-2 1 1,0 6-158,6 0 0,-8 7 11,-5-7 1,5 9 1,-7-5-743,9 9 367,-9 0-1,5 0 1,-9 2 175,0 5 0,6-3-124,1 9 470,-1-9 0,3 13 0,2-6 0</inkml:trace>
  <inkml:trace contextRef="#ctx0" brushRef="#br0">13782 10800 7643,'0'-19'-45,"2"0"0,3-3 64,1-4 0,0 9 329,-6-9-158,0 9 1,0-11-9,0 9 0,0 0-55,0-1 0,0 7 255,0 1-139,0 7 150,0-3-367,-8 8 1,4 0 163,-9 0-129,0 8 1,-7 5 30,1 13 1,6-5-34,0 5 0,3 4-41,-3 2 1,2 3 40,5-3 1,3 4-158,-3-3 0,4-3 51,2 2 0,6-9-137,1 3 1,8-4 56,-2-3 1,10-6-49,3 0 0,8-9 72,-1 3 1,-3-5-67,2-2 1,-2-2-41,2-5 0,3 3-13,-10-9 0,-1 0-14,-11-6 0,2-1 111,-9 1 1,3 6-70,-3 0 1,-3-6 30,3-7 0,-6-2 110,-6 3 1,1 3-88,-8-4 0,9-2 110,-2 3 1,1-8 276,-1 8 1,4 5-80,-5 8 184,5-1 0,4 0-170,5 0 0,3 9 177,10-3 0,-1 7-91,0 7 0,7-3-11,0 9 1,6 0 23,-6 6 0,6 0 78,-6 1 1,0 5-474,-7 1 0,0 0 110,1-7 0,-3 7-441,-4 0 0,-5 6 269,-8-6 1,0 2-622,0-3 1,-2-3 318,-4 4 1,-5-5-289,-8-2 766,-1 1 0,1-1 0,0 0 0</inkml:trace>
  <inkml:trace contextRef="#ctx0" brushRef="#br0">14285 10008 7643,'0'-19'1296,"0"-1"-423,0 10-247,0 1-472,0 9 1,0 9 47,0 4 1,2 10-122,4 3 0,3 8 121,4-2 1,4 5 0,-4 2 0,4-1-208,2 1 1,1-1 16,-1 1 0,3 0-537,3-1 1,-3 1 299,4 0 1,-5-3-225,-2-4 0,1 3 217,-1-9 1,-2 6-484,-4-7 403,4 1 0,-15-6-1208,5-1 1520,-5 0 0,-11 1 0,-1-1 0</inkml:trace>
  <inkml:trace contextRef="#ctx0" brushRef="#br0">14420 10781 7643,'0'-19'394,"0"-1"1,7 1-54,-1 0 1,7-1 270,-7 1 0,9-3-205,-2-3 1,7 3 298,5-4 0,-3-1-267,4 1 1,1-2-202,-1 2 1,0 7-701,-7-1 0,-6 1 371,0 6 1,-2 3-870,2-3 0,2 6 135,-9-6-10,9 9 0,-10-5-75,7 9 910,-7 0 0,12 9 0,-6 2 0</inkml:trace>
  <inkml:trace contextRef="#ctx0" brushRef="#br0">15329 10298 7643,'-3'-20'240,"-3"1"1,2 0 393,-9 0 1,9 6 161,-3 0-317,5 0 0,2 0 170,0 0-525,0 9 0,2-5 0,5 11 1,3 5 38,1 6 0,6 4-292,-4 2 1,4 3 183,3 3 0,-1 3-295,0 5 1,-2 1 129,-4-8 1,4 6-773,-4-6 0,-2 6 381,2-6 0,-7 8-466,7-2 1,-8-4 508,1-2 0,-6 2 458,-6-3 0,-14 10 0,-10-5 0</inkml:trace>
  <inkml:trace contextRef="#ctx0" brushRef="#br0">15232 10394 7643,'6'-21'285,"1"-5"1,1 3-40,-1-10 0,4 8 204,8-8 1,0 10-93,1-3 1,5 5 116,1 1 1,0 10-122,-7 3 0,1-2-277,-1 3 71,0 0 0,-2 14-344,-4 5 0,-4-2-476,-9 2 1,0 2 435,0 10 0,0-3-213,0 4 1,-7-5 123,1-2 1,-9 7-385,2 0 0,2 0 254,-2-7 0,3 0 455,-3 1 0,-13 8 0,5 2 0</inkml:trace>
  <inkml:trace contextRef="#ctx0" brushRef="#br0">15831 10298 7643,'0'-20'1231,"0"1"-200,-8 0-75,5 8-610,-14 3 1,13 10-363,-9 4 0,7 1 1,-5 10-1,0 4 22,0 1 0,7 1-417,-2 3 1,4-4 275,2 3 0,0-3-425,0-3 1,0 0-157,0 1 321,0-1 0,0 0-234,0 1 535,8-10 114,3-1-120,8-9 1,-6-2 203,0-5 1,-9-3-77,3-10 1,-5 7-234,-2 1 1,0-1-77,0-7 281,0 1 0,0-9 0,0-2 0</inkml:trace>
  <inkml:trace contextRef="#ctx0" brushRef="#br0">15908 10336 7643,'-10'0'1860,"-7"0"-1780,14 0 6,-5 0 0,8 9-333,0 4 1,0-2-1,0 2-626,0 2 557,8 2 1,3 2 0,8-6 99,1 0 0,-7-9-90,0 3 522,-9-5-132,13-2 313,-15 0 0,13-2-162,-8-5 1,-1 3 126,-6-9 0,-2 2-112,-4-2 1,1-4-284,-8 4 1,9-4 119,-2-2 0,-3 6-204,3 0 1,-3 7-1279,3-7 1053,3 0 1,-5-7 341,8 1 0,0 0 0,0 0 0</inkml:trace>
  <inkml:trace contextRef="#ctx0" brushRef="#br0">16102 10105 7643,'11'-9'104,"-3"-2"-1,-8-2 469,0 1-167,0 7-104,0-3 104,0 8 237,0 0-692,0 8 0,0-3 27,0 7 130,0-7 8,0 12-309,0-15 86,0 15 50,0-15 85,0 16 1,0-14-129,0 9 1,2-9-141,5 2 227,-5 5-1,15 0-9,-6 8 0,6 1 82,-4-1 1,2-6-69,-9 0 1,7-1-150,-6 8 153,8-1 1,-13 0-217,4 1 0,-4-1-367,-2 0 0,0 1 280,0-1 0,-2-6-213,-4 0 1,2-2 521,-9 1 0,0 6 0,-7-8 0,1 10 0</inkml:trace>
  <inkml:trace contextRef="#ctx0" brushRef="#br0">16488 10221 8475,'-10'0'1385,"1"2"-1074,9 4 1,0 5-218,0 8 1,0-6-146,0 0 1,2 0-1,3 6 1,1 0-861,-2 1 1,5-1 601,-3 0 0,7-6-880,-6 0 1189,-1 0 0,3-2 0,1-3 0</inkml:trace>
  <inkml:trace contextRef="#ctx0" brushRef="#br0">16334 9989 7643,'0'-20'0,"0"7"1035,0 1-277,-9-1-518,7-7 1,-7 8-777,9-1 0,3 6 362,3-6 1,-2 9-838,9-2 1011,0 3 0,6-5 0,1-3 0</inkml:trace>
  <inkml:trace contextRef="#ctx0" brushRef="#br0">16566 9757 8166,'0'-19'315,"0"6"289,0 0 1,0 6 239,0-6-656,0 9 0,2-4 218,4 8-359,-4 0 0,13 8-31,-8 5 1,6 4-147,-7 3 0,7 5-156,-6 1 0,5 8 194,-5-1 0,8 3-55,-2 3 0,-2-1-11,1 1 0,-5 6-263,6 0 1,-9 0 156,3-6 1,1-3-484,-1-3 354,-1 3 1,-6-14-339,0 3 731,0-12 0,0-4 0,-9-1 0,-1 3 0</inkml:trace>
  <inkml:trace contextRef="#ctx0" brushRef="#br0">16662 10085 7643,'-19'0'321,"0"0"1,-1 0 1218,1 0-1050,8 0 1,3-2-250,8-4 1,8 1-88,5-7 1,4 5-323,3-6 0,5 0-377,1-6 1,0 6 378,-7 0 0,3 0-241,4-6 1,-5 6 130,5 0 1,-5 7-482,-1-7 0,-7 9 358,-1-3 1,-5 5 398,6 2 0,0-8 0,6-3 0</inkml:trace>
  <inkml:trace contextRef="#ctx0" brushRef="#br0">16952 10066 7643,'11'2'0,"-4"5"825,-5-5-119,6 15 181,-6-15-974,16 15 115,-16-15-212,15 16 210,-6-16 0,2 8-1453,-1-3 830,-7-5 597,12 7 0,-15-9 0,7 0 0</inkml:trace>
  <inkml:trace contextRef="#ctx0" brushRef="#br0">16875 9873 7643,'0'-20'377,"0"1"0,0 6 425,0 0-704,0 9 0,2-11 55,5 9 1,-3-1-1249,9 7 869,0 0 0,6 0-493,0 0 1,1 0 358,-1 0 1,0 9 359,1 4 0,-1 4 0,0 2 0,1 0 0,-1 1 0,-2 6 0,-4-1 0,4 7 0,-4-6 0,-2 0-60,2-7 0,-7-1 62,7-6 1,-9 6 625,3-6 0,-3-3 124,3-3-48,-5-3 1,6-6-269,-8-3 1,0-5-156,0-8 0,0 0-353,0-1 1,7 1 90,-1 0 1,3-1-205,-3 1 1,-4 6 156,5 0-302,4 9 0,-7-5 117,9 9 0,-7 0 219,7 0 1,-9 3-45,3 3 1,1-2 107,-1 9 0,6 0-208,-7 6 1,7-6 137,-7 0 1,3-6 28,-2 5 0,-3-7-18,9 1 0,-7-4-190,7-2 1,-7 0 22,7 0 44,-8-8 1,10-5 62,-9-13 0,7 5-18,-7-5 1,1 2 53,-7-1 0,0 3-39,0-4 1,0 5 464,0 1-166,0 1 373,0 8-83,0 3-207,8 8 1,-3 2-168,8 4 0,-3-1-6,3 8 0,4-7-317,-4 7 1,5-9 107,1 3 0,0-5-476,1-2 0,-1 0 10,0 0-465,1 0 0,-3-2 983,-4-5 0,4-4 0,-6-8 0</inkml:trace>
  <inkml:trace contextRef="#ctx0" brushRef="#br0">11772 11225 7643,'13'-6'211,"0"-1"1,-9-1 293,2 1-383,-4 5 0,5-15 1,-1 4-1,-1-4 87,-3-2 0,-2 4-79,0-5 0,0 5 84,0-11 1,-9 3-185,-4-3 1,-4 5 32,-2-5 0,-9 2-69,-4-2 1,-13 5-25,-7-5 1,-6 11 78,-6 2 1,-12 3-64,-7-3 1,-14 4-140,7 9 1,-7 0 141,13 0 0,7 2 37,6 5 1,13 1-111,7 5 1,6 2 14,19-8 0,9 1 113,10-1-239,5-5 160,2 6 0,2-8-380,5 0 1,-3 0 396,9 0 0,-7 0-245,7 0 1,-6 0-400,5 0-183,-7 0 525,12 0 1,-13-6 319,9 0 0,-6-9 0,5 2 0,1-5 0,7-1 0</inkml:trace>
  <inkml:trace contextRef="#ctx0" brushRef="#br0">10844 10491 7643,'-6'19'-460,"-1"1"0,-6-7 1036,7-1 0,-3 1-157,3 7 0,-3 1-12,-4 5 1,-4-3-121,4 10 1,2-3-204,-1 2 1,5 4 118,-6-3 0,9-5-186,-3-3 0,5-3-232,2-3 1,2-6 204,5 0 1,6-7-369,13 7 0,4-9 215,8 3 1,3-5-195,4-2 0,-4 0 124,4 0 1,-4 0-976,-2 0 1208,-1 9 0,1 1 0,0 10 0</inkml:trace>
  <inkml:trace contextRef="#ctx0" brushRef="#br0">7519 11882 7643,'0'11'358,"0"-3"17,0-8 0,0-2-201,0-4 1,0-5 0,0-10 0,0-5-9,0-6 1,7-5-41,-1-1 0,7-10 1,-7-3-1,1-5 47,1-2 0,-5 0-153,3 0 0,-4 0-5,-2 0 0,0 7 59,0-1 1,0 3-129,0-3 0,-6 5 25,-1 8 1,-6 9-21,7 5 0,-1 10 49,7 2-147,0 8 121,0-3 0,3 16 29,3 5 1,5 4-79,8 3 1,0-1 72,1 0 0,-1 1 75,0-1 1,7 7-74,0 0 0,6 8 25,-6-2 0,2 5-20,-2 1 1,-5 1-108,5-1 1,-5 1 41,-1 0 1,-1-1 19,0 1 1,-6-2-153,0-5 0,-9-4-16,3-9-295,-5-8 89,-2-3-151,0-8 39,0 0 54,-9 0 269,7-8 1,-6 3-203,8-7 22,0 7 383,0-3 0,0 8 0,0 0 0,0 0 0</inkml:trace>
  <inkml:trace contextRef="#ctx0" brushRef="#br0">7770 11283 7643,'11'-19'0,"-4"0"-105,-5-1 1,-2 1 103,0 0 1,0-1-1,0 1 1,0 0 154,0-1 0,-7-1 4,1-5 0,-9 5-2,2-5 1,2 7 0,0 3-1,1 6 121,-1 1 1,5-4-107,-7 7 0,6-1 108,-6 7-175,9 0 0,-7 0 231,5 0-371,4 0 85,-7 9 0,11 2 42,5 8 0,3 7 9,10 0 1,-1 8 27,0-2 0,1 5-35,-1 1 1,0 1 3,1 0 1,-1 6-109,0 0 1,1 6 66,-1-6 1,-6 7-188,0-7 1,-2 0 73,1-6 0,4-3-358,-10-4 1,7-4 2,-7-8-552,1-1 318,1 0 18,-6-8 280,7-3 0,-9-10 46,0-4 1,-2 2 63,-5-9 0,3 6 238,-9-6 0,-6 3 0,-7-3 0,0-4 0,-2-3 0,-2-10 0</inkml:trace>
  <inkml:trace contextRef="#ctx0" brushRef="#br0">7577 11245 7643,'-6'-41'-684,"-1"-4"0,1 2 981,6-9 1,2 9-12,4-2 0,5 2-14,8-2 1,9 4-106,5-4 1,3 7-58,3 5 1,6-1 58,0 8 0,7 3-22,-7 10 0,6 4-54,-6 9 0,7 9-90,-7 4 1,-2 6-42,-11 7 0,2 6 101,-8 13 0,-6-2-3,-8 9 0,-1-1 9,2 7 1,-4 0-49,-9 0 0,-7 0 44,1 0 1,-9 0-16,2 0 1,-6-2-189,-7-5 1,4 3 76,-3-9 0,-3-2-118,2-11 1,0 0 56,7-12 1,-1 3-40,1-10 1,0-4 9,-1-3 0,8-4-679,-1-2-420,8 0 1250,-3 0 0,8-8 0,8-12 0,3-10 0</inkml:trace>
  <inkml:trace contextRef="#ctx0" brushRef="#br0">8563 11109 7446,'0'11'882,"9"6"1,-7-13-261,4 9-419,5 0 0,-3 7-129,5-1 1,5 7 73,-6-1 1,6 3-375,1-2 0,-4-2-103,4 8 1,-4-6-307,11 6 1,-4-9-221,-3 3 1,-2-4 854,-4-3 0,4 0 0,-6 1 0</inkml:trace>
  <inkml:trace contextRef="#ctx0" brushRef="#br0">8466 10742 7643,'0'-19'-214,"0"0"0,0 6-167,0 0 1273,0 0-350,0-6-586,0 8 29,0 2-1133,0 9 1148,0 0 0,9 0 0,2 0 0</inkml:trace>
  <inkml:trace contextRef="#ctx0" brushRef="#br0">8930 10742 7643,'2'-17'-308,"5"4"643,-5-4-100,7 6 728,-9 0-260,0 3-738,0 25 0,0-2-236,0 17 0,0-6 193,0 6 1,0 0-68,0 7 1,6 0 84,0-1 1,3 1 6,-2 0 1,-3-7 7,9 0 0,-3-2 5,3 2 1,4-4-6,-4-8 0,5-3 183,1-4 0,0 4 126,1-4 0,-1-5-95,0-1 0,-6 1-15,0-1 0,-7 8-80,7-2 1,-8-3-85,1 3 0,-12 2 79,-7 11 1,2-4-506,-2 3 0,0-3-232,-6-3 5,0 0 0,1 1-107,5-1 770,5-8 0,-1-3 0,-1-8 0</inkml:trace>
  <inkml:trace contextRef="#ctx0" brushRef="#br0">9336 11206 7643,'2'-13'126,"5"0"0,-5 0-70,4-6 1,-1 0 411,1-1 0,-2-1-110,9-5 0,-6-2-390,6-4 0,-9-2-105,2 8 0,-1-6 120,1 6 0,-4 0-26,5 7 206,-5-1-318,-2 1-14,-9 8 163,-1 3 1,-8 16 4,5 5 1,-2 11 176,9 2 1,0 6-101,6-6 1,-7 8-33,1-2 1,-1 3 80,7-3 0,0 4-54,0-4 0,7-4-399,-1-2 1,3 2 169,-3-2 1,-2 0-176,9-7 1,0-8 81,7-5 0,-1 3-29,0-3 1,-6 0 280,0-6 0,-2-2-118,2-4 0,4-5 106,-4-8 0,-5-7-53,-1 0 1,-5-6 274,-2 6 0,2-8-110,4 2 0,-3 2 221,3-2 0,-4 8-127,-2-2 1,0 11 217,0 2-32,9 9-268,1-5 1,10 12 8,-1 3 0,-6 7-146,0 13 0,-2-3-319,2 9 0,4-8 187,-4 2 0,-3-5-102,3-1 0,-8-1 63,1 0 0,3-6 6,-3 0 310,0-9-163,-6 5 0,0-18 99,0-4 1,-2-6-56,-4-7 1,4 3 169,-5-9 0,5 1-27,2-1 0,0-2 33,0 8 0,0 0 12,0 7 0,2 0-97,5-1 1,-3 10-30,9 3 29,0 5 1,6 6-247,0 9 1,-8 0 69,-4 13 0,1 2-411,-1-2 0,-1 6 199,-6-6 1,0-1-810,0-5 494,9-1 610,-7 0 0,6 1 0,-8-10 0,0-1 0</inkml:trace>
  <inkml:trace contextRef="#ctx0" brushRef="#br0">9897 10955 7643,'0'-20'-549,"0"1"1,0 6 1244,0 0 1,0 7-159,0-7 0,0 7 167,0-7-417,8 8 94,-5-12-455,5 15 0,-8-9 109,0 5-519,0 4 437,0-7 1,0 11-133,0 5 0,7-3 25,-1 9 0,9-7 56,-2 7 0,4 0-67,2 6 0,1-6 65,-1 0 0,0-2-135,1 2 1,-1 2 65,0-9 1,-6 1-487,0-7 106,0 0 149,6 0 399,1 0 0,-10-17 0,-1-5 0</inkml:trace>
  <inkml:trace contextRef="#ctx0" brushRef="#br0">10032 10201 7643,'-11'-8'0,"5"-5"0,4-4 522,2-3 1,0 1-131,0 0 1,2-1 18,4 1 1,5-2-164,8-5 0,1 4-114,-1-3 1,3 9 67,3 4 1,-3 1-121,4-2 1,1 4-109,-1 9 0,2 3 92,-2 3 0,-5 7-128,5 13 1,-6 4 34,-8 8 0,-3 1-56,-9 0 0,0-1 72,0 1 1,0 0-51,0-1 1,-2 1 49,-5-1 0,3-7-153,-9-6 0,7-3-446,-7-3 1,9-6 288,-3 0 1,3-2-1091,-3 1 947,5 6 1,-6-8-196,8 10 659,0-10 0,0 16 0,0-4 0</inkml:trace>
  <inkml:trace contextRef="#ctx0" brushRef="#br0">10496 10858 8550,'19'19'0</inkml:trace>
  <inkml:trace contextRef="#ctx0" brushRef="#br0">21920 10568 7643,'2'-10'-163,"3"1"0,1 0 0,1-3 1,-1-6 34,0-1 1,1 6 224,-7 0 0,0 7 1,0-7 137,0-2 0,0 4-142,0-2 1,-7 7 165,1-7 0,-3 9-203,3-3 0,2 5-260,-9 2 236,8 0 0,-3 2 39,8 5 0,-7 3-17,1 10 0,-3 1-151,3 5 1,4-2 64,-5 8 0,3 2 24,-2 11 1,1-4-39,-8 4 0,9-4 0,-2-2 1,1-3-91,-1-4 0,4 3 83,-5-10 0,5 1-148,2-7 121,0-8 84,0-2 0,0-11-61,0-5 1,0-4 134,0-8 1,0 0 1,0-1 4,0 1 0,0 0 98,0-1 0,7 8-98,-1-1 0,3 8 74,-3-1 0,-2-3 44,9 3-162,0 0 0,7 3 41,-1-3 0,2 4-391,5-5 1,-4-1-13,3 1 0,3-6-156,-2 7 0,2-9 71,-2 2 407,-5-4 0,7-11 0,-8-2 0</inkml:trace>
  <inkml:trace contextRef="#ctx0" brushRef="#br0">20374 10491 6628,'0'-19'-225,"0"6"367,0 0 0,0 7-147,0-7 0,0 6 95,0-6 1,0 7 1,0-7 0,0 7-3,0-7 1,0 6-1,-2-4 4,-5 3 0,5-1-8,-4 3 1,1 4-42,-1-5 1,4 7-78,-5 7 0,5-3-21,2 9 1,-6 2 60,-1 11 1,1-3-61,6 10 0,0-1 39,0 6 0,0 1-69,0 0 0,0-7 26,0 0 0,-2-2 28,-5 2 0,5-2-84,-4-4 1,3-4 61,3 3 31,-8-12 1,4-4-16,-9-9 1,6 0 103,-6 0 0,9-2-96,-2-5 1,-3-4 153,3-8 0,-7 0-30,6 0 1,1-1 32,6 1 10,0 0 0,6 6-88,1 0 1,8 8-90,-2-1 1,4 6 89,2 6 1,-2-1-159,-4 8 1,4 0 83,-4 6 0,4-6-185,3 0 1,1-3 2,5 3 1,-4-4 14,3-9 0,-1 0-191,2 0 379,-5-9 0,7-10 0,-9-11 0</inkml:trace>
  <inkml:trace contextRef="#ctx0" brushRef="#br0">23911 10472 7643,'0'-13'-597,"0"0"-264,0-2 1179,0-2 1,0-3-275,0 1 28,0 0 0,7-1-41,-1 1 0,1 0 58,-7-1 1,2 8 39,4-1 94,-4 0 4,7-6-154,-9-1 1,0 7 88,0 0-194,0 9 1,0-2 81,0 12 0,-7 5-57,1 8 0,-7 3 67,7 3 1,-3 3-108,3 5 0,1 3-3,-8-4 0,7 5 17,-7 1 0,7-5 16,-7-1 1,2 0 21,-2 7 1,2-3-52,5-4 1,-3 3 48,-3-10 1,-4 8-128,10-8 1,-3 1 70,3-7 1,4-6-538,-5 0 144,5-8 150,2 3 295,-8-8-134,6 0 276,-7-8-165,0-3 0,7-2 121,-4 0 0,4 7-24,2-7 505,-9 8-83,7-12 9,-7 15-110,9-15-108,9 6 0,-1-2-119,5 0 1,5 7 0,-6-7 0,-1 9-199,2-3 0,-7-1 56,7 1 1,-6 1-342,6 6 1,-7 0-359,7 0-340,-9 0 682,14 0 0,-14 8 332,9 5 0,0 5 0,6 1 0</inkml:trace>
  <inkml:trace contextRef="#ctx0" brushRef="#br0">18557 12384 6033,'0'-10'23,"0"1"15,0 9-112,0 0 50,-9 0-2,7 0-6,-7 0 33,9 0-70,0 0-59,0 9 128,-8-7 0,6 6 2,-7-8-2,9 0 22,0 0-22,0 9 0,0-7 0,0 7 0,-9-1 0,-1 3 0</inkml:trace>
  <inkml:trace contextRef="#ctx0" brushRef="#br0">18460 12500 7643,'-11'0'-1885,"3"0"1885,8 0 0,0-2 0,0-4 0,0 4 23,0-7 0,0 7-20,0-5 94,0 5-30,0-6 2,-9 8 0,7-2 57,-4-5-69,3 5 198,3-7-169,-8 9 81,6 0-113,-7 0 0,3-2 21,-1-4 45,1 4-58,6-7 0,-2 9 53,-5 0 0,5 0 5,-7-9-67,9 7 1,-2-6-190,-4 8 226,4 0-232,-7 0 198,9 0-128,0 0 1,7 2 14,-1 4 18,9-4 0,-4 7 6,8-9 0,0 0 17,1 0 0,-7 0 27,0 0 1,-1-2-24,8-5 1,-1-3-167,0-10 0,1 1-19,-1 0 0,0 6 197,1 0 0,-1 0 0,0-6 0</inkml:trace>
  <inkml:trace contextRef="#ctx0" brushRef="#br0">16643 12462 8259,'-13'6'0,"0"1"-782,-2-3 681,-2-2 349,-2-2-145,-1 0 0,10-2 1,3-5 44,5-5 147,2 3-312,0-8 27,0 15 1,9-7 19,4 9 1,4 0-109,2 0 1,3 0 145,3 0 0,-1 0-92,8 0 1,-6 0 63,6 0 0,-2-6-130,2-1 1,5-1 106,-5 1 0,5-6-2,1-12 0,1 3-87,0-4 0,-1 3-190,1-3 1,-3 4-173,-3-3 1,3 3-130,-4 3 563,-4 8 0,17-6 0,-4 6 0</inkml:trace>
  <inkml:trace contextRef="#ctx0" brushRef="#br0">24839 12384 8460,'0'-19'0,"0"6"0,0 0 0,0 9 0,0-7-317,0 5 1,-2 4-97,-5-5 424,5 5 1,-6 0 0,6-2 131,-5-3 30,5 1-37,-7 6-58,9 0 0,-2 0 108,-4 0 10,4 0-188,-7 0 150,9 0-295,0 0 156,-8 0-183,5 0 206,-5 0-103,8 0-7,0 0 63,0 8 1,-2-5 0,-5 3 1,5-2 92,-4 3-81,3-5 145,3 6-124,0-8-22,0 0-12,0 9-1,0-7-32,0 7 61,0-9-2416,0 0 2239,0 8 0,3-5 154,3 3 0,-4-4 0,7-2 0,-1 9 0,3 1 0</inkml:trace>
  <inkml:trace contextRef="#ctx0" brushRef="#br0">24839 12365 10977,'-6'-13'-292,"-1"0"1,-6 7 581,7-7 1,-3 2-1,5-4 711,-2 2-638,-1 1 0,7-8 0,0 1 950,0 0-976,0 8 191,0-6-283,9 14 1,1-3-329,10 12 0,-7-1-259,0 8 0,2 0-75,10 6 0,-10 0 86,5 1 0,-5-3-95,4-4 1,0 2-209,1-9 0,-1 0 421,0-6 0,-6 0-238,0 0 0,-2-8 299,2-5 0,-2-6 678,-5-7-339,-4 4 0,7-23 0,-9 5 1</inkml:trace>
  <inkml:trace contextRef="#ctx0" brushRef="#br0">23138 12307 8986,'-11'0'148,"3"0"-253,8 0 871,0 0-641,-9 0 253,7 0-105,-7 0-56,9 0 379,0 0 0,9 0-467,4 0 1,4 0-44,2 0 1,1-2 12,-1-4 0,9-3 30,4-4 0,5-6 131,1-1 0,-5 1-325,-1-7 0,-2-2 142,2 3 1,2-10-246,-8 3 0,0 4 288,-7 2 32,1 5 0,-1 2 1,0-1-1</inkml:trace>
  <inkml:trace contextRef="#ctx0" brushRef="#br0">28821 12056 8771,'0'-13'1136,"0"0"1,-2 9-1280,-4-3 1,1 5 227,-8 2 0,7-2-290,-7-4 1,7 4 100,-7-5 20,8 5 235,-12 2 0,13 0-24,-9 0 0,9-2-453,-3-5 613,5 5 316,2-6 503,0-1-608,0-2 1,2-1-82,5-1 0,-3 8-169,9-1 0,0 2-160,6-3 1,0 5 214,1-4 1,1 3-371,5 3 0,-4-2 24,3-4 1,3 4-339,-2-5 1,8 5-35,-1 2 0,-3 0-26,2 0 0,-6-2 32,6-4 1,-6 1 309,6-8 1,-9 9-466,3-2 0,-4 3-305,-3 3 836,0 0 0,1 0 1,-1 0-1</inkml:trace>
  <inkml:trace contextRef="#ctx0" brushRef="#br0">28744 11882 11692,'0'-19'1708,"0"-1"-1139,0 1-273,0 8 15,0-6 1,0 13 7,0-9-395,0 9 1,0-3 104,0 14 209,0 3 0,-2 10-108,-5-1 1,3-6 34,-9 0 1,7 0-87,-7 6 0,6 0 139,-6 1 1,7-7-95,-7 0 0,7-3 303,-7 3-449,8 4 238,-12-6-462,15 8 101,-7 1 121,9-10 1,3-1-415,3-9 0,5 0 114,8 0 1,3 0-257,3 0 0,-3 0 222,4 0 1,-5 0-329,-2 0 1,1 0 173,-1 0 1,7 0 348,0 0 0,-1 9 1,-5 1-1</inkml:trace>
  <inkml:trace contextRef="#ctx0" brushRef="#br0">27236 12481 11657,'0'-11'-1180,"-9"3"593,7 8 1,-6-2 391,8-5 996,0 5-305,0-7 0,8 9 66,5 0-606,4 0 1,3 0 16,-1 0 1,3 0 0,1-2-1,3-2-494,-2-2 1,3-10 487,-1 4 1,6-6 195,-6-1 1,9-9 0,-5-2 0</inkml:trace>
  <inkml:trace contextRef="#ctx0" brushRef="#br0">22693 13486 11984,'-8'10'445,"4"1"-405,-9-4-73,0 3 1,0 1 105,0-4-235,0-5 322,2-2 1,3-9-102,8-4 1,0-4 295,0-2 0,0-1-403,0 1 0,0 0-205,0-1 1,0 8 192,0-1-262,0 8 491,0-12-17,0 15 0,0-4 169,0 12-281,0 5 1,0 8-28,0 0 0,0 1 45,0-1 0,2 0-144,4 1 0,-3 5 81,3 1 0,-2 0-28,3-7 0,-3 7 0,9 0 1,-7 6-4,7-6 1,0 8-46,6-2 1,7 5-21,0 1 0,8 8-129,-1-1 0,-3 8 185,2-1 1,0-3-227,7 3 1,-3-9 109,-4 2 0,5-4 51,-5-3 1,-4-8 50,-2-4 0,2-7-111,-2-6 0,6-4 254,-6-9 0,8-5-40,-2-7 1,11-3 115,2-18 1,9-7-25,-3-12 1,5 3-18,2-3 0,7 1-91,-1-7 0,7 2-2,-7 4 1,-1 5 93,-12 8 0,5 7-64,-4 0 1,1 2-66,-1-2 1,-11-3-15,-9 10 0,-2-7 53,2 6 0,3-9-26,-10 3 0,1-4 221,-7-3 0,-6 7-104,0 0 1,-2 2 210,2-3 1,-5 5-120,-8 9-26,0 0-271,0 8 1,-2 3 140,-4 8-671,4 0 0,-9 6-87,5 0-193,3 9 7,-5-4 108,8 0 340,0-3-83,0-8-111,0 0 622,8 0 1,-5 9-1,5 2 1</inkml:trace>
  <inkml:trace contextRef="#ctx0" brushRef="#br0">14053 13891 8436,'-9'-21'-204,"-4"-3"1,-2-1-1,0 1 1,4 3 63,3 1 0,-5-6 0,4 1 266,-1 1 1,-3 3-33,-7 1 0,8 10 1,-1 1-1,-2 3 33,-3-1 0,-1 1-52,0 6 1,-3 8-56,-3 5 0,3 4 62,-4 3 1,-2 1-153,3 5 1,-10 4 9,3 9 1,2-1 99,-2 1 0,0 6 17,-7 0 1,0 2-30,1-2 0,-8-2 41,1 9 0,-2-7-44,2 6 1,-4 3 120,-9 10 0,2-4-277,4 5 0,-1-3 175,7 3 0,1-3-5,7 9 1,1-9 14,5 2 0,4-6-32,9-6 1,8 1 23,4-7 1,5-4 1,2-9 0,0-3-9,0-5 0,9-1 20,4 8 1,4-8 24,2 2 1,3 2 178,4-3 1,4 10-142,8-3 0,-5 4-59,-1 3 1,0 2-57,7 4 1,1-2 62,6 8 0,-6-6-65,5 7 1,-4-7 58,-2 7 1,6-7-157,0 6 1,7-8 123,-7 2 0,8-6-59,-1-7 0,4-4 33,2-9 1,2-2 6,4-4 0,5-4 35,8-9 0,-4 0-31,5 0 0,-14-2 61,7-5 1,-2-6-48,-5-12 0,9 1 149,-2-8 1,-4 0-259,-3-7 0,3-6 137,-3 0 0,3-9 77,-3 3 1,-10-5-73,4-2 0,-13-7-19,0 1 0,-4-7 25,-2 7 0,-1-7-161,1 7 1,-7-7 142,0 6 1,-2-8-185,3 3 1,-5 3 69,-9 3 0,-2 3-16,-4 3 1,-4 1-51,-9-1 1,0 0 101,0 0 1,-9 0-56,-4 0 1,-11 0 38,-1 0 0,-8 0-110,8 0 0,-8 0 90,8 0 1,-8-6-100,8-1 1,-8 7 70,8 7 0,-7 1-16,6-1 1,-9-3 121,3 9 1,-4 9 75,-3 10 1,-8 4-83,-5 3 0,-4 8-66,-2 5 0,0 4 164,0 2 1,3 8-133,3 5 1,-8 4 91,8 3 1,1-1-66,12 0 1,-6 1 12,0-1 0,0-8-14,6-5 1,0-4-3,1-2 1,-1 0 38,0 0 0,3 0 6,4 0 0,4-6-145,8-1 0,8 1 104,-1 6 1,8 2-868,-1 4 0,15 16 863,10 17 0,9 8 0,10 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13550 4985 7682,'-13'0'-27,"0"2"0,-2 2 1,0 5-1,0-1 195,2 1 1,3-1-1,-5-3 1,4 3 1210,2 3-612,3-7-575,6 5 1,8-3-1,5 1 1,5-3 1,3-2 0,5-2 9,6 0 1,11 0-171,2 0 1,9 0-120,-3 0 0,7-2 104,7-4 1,3 4-28,10-5 1,1 3 46,5-3 1,-5-1 4,5-5 1,0 2-113,-7 5 1,1 4-150,-20-5 1,2 5 58,-15 2 1,4 0-415,-10 0 314,-5 0 0,-21 9-144,0 3 1,-9-1-175,3 2 363,-5 0 1,-4 4 5,-5-4 1,3 2 14,-9-9 0,7 3-8,-7-2 1,6-5-109,-5 4-6,-1-4 1,0-2-62,0 0 376,0 0 0,-6 0 0,-1 0 0,1 0 0,0 0 0,-1-2 0,1-4 0,-7-3 0,0-4 0,-6-4 0,6 4 0,-8-4 0,2-2 0,-5-1 0,-1 1 0,-1 0 0,0-1 0,-8 1 67,-4 0 0,1-1-51,-1 1 1,8 0-7,-2-1 0,4 1 150,2 0 1,7 2-86,0 4 0,10-4 366,3 4-77,0 4-454,8 1 173,-9 8 1,10 2-276,3 4 53,-3 5 1,5 8 105,-8 0-77,9 1 0,-7-3 36,5-4 0,4-2 159,-5-5 0,5-2-164,2 9 251,0-9 0,0 7 67,0-4 132,-8-5 72,5 6-356,-14-8 0,7 0 147,-10 0 1,7 0-72,0 0 0,-6 0 15,-7 0 1,-2 0-38,3 0 0,1 0 22,-8 0 1,6 0-27,-6 0 1,8 7 37,-2-1 1,5 16-43,2-3 0,8 5 2,4-5 0,5 7 99,2 0 0,2 6-92,5-7 0,10 8 121,9-8 0,8 1-81,-2-6 1,3-1-259,-3 0 1,-2 0 0,-6-1-267,1-5 253,1 4 0,-6-9-535,-1 5 1,-6-2 24,0-5-1121,0 5 1255,6 8 0,0 1 1,-2-1-568,-4 0 1032,4 1 0,-6 8 0,8 2 0</inkml:trace>
  <inkml:trace contextRef="#ctx0" brushRef="#br0">12371 7651 7197,'-19'0'-181,"-1"0"758,1 0 0,8-2-118,5-5 0,4 3-375,2-9 1,6 7-1,3-5 5,1 2 0,3-3 0,7 5 133,-1 3 0,0-5-101,1 3 0,1-3-148,5 3 0,-2-3 170,8-4-97,0 5 1,7 1 11,-1 1 1,1-7-51,0 6 1,8-8 76,4 3 1,12 1 0,1-2 99,-2-2-146,7 6 1,0-8 35,8 4 1,-8-2-112,-5 2 0,-6-2 66,-6 9 0,-5-1-272,-8 7-90,0 0 5,-9 0 0,-9 3-796,-8 3 809,-9-4 1,5 9-410,-9-5 20,-9-3 305,-1 14 1,-10-13 397,1 9 0,0-9 0,-1 3 0,1 1 0,0-1 0,-9 8 0,-2-5 0</inkml:trace>
  <inkml:trace contextRef="#ctx0" brushRef="#br0">12603 7245 7682,'0'-13'-460,"0"0"979,0 9 0,-9-4-156,-3 8 1,-6 8-256,-1 5 0,-2 11 0,-5 4 31,-6 2 0,-5 8 0,-2 7 38,1-2 1,-1 4-32,0-1 0,1-1 83,-1-7-95,0 1 0,9 4-70,5-5 0,5-1 33,7-11 1,5-5 28,8 5 0,2-7-137,4-6 0,5 4 84,8-4 1,7 2-58,0-2 0,8 4 43,-1-4 1,3-2-456,3 2 1,-1-7 201,1 7 1,0-9-525,-1 3 0,1 1 102,0-1 0,-7-1-153,0-6 0,-8 0 769,2 0 0,-14 0 0,6 0 0,-8 0 0</inkml:trace>
  <inkml:trace contextRef="#ctx0" brushRef="#br0">13840 10066 7682,'-8'11'-356,"3"-1"410,-8-3 0,7-3 187,-7 9 67,9-9 1,-7 7 74,5-4-184,3-5 0,-5 8 191,8-3-139,0-5 0,0 9-56,0-5 0,8-4-41,5 5 0,4-5 0,5-2 268,4 0-426,4 0 0,15 0-9,0 0 1,9 0-1,-1-2-80,10-5 0,-1-1 153,9-5 1,0-4 49,6 4-48,9-4 1,-7-1-30,5 6 0,-11-6 0,-4 8-29,-2-1 0,-1-4-113,-1 8 1,-14-5-132,1 5 1,-9 1-140,-5 6 0,-1 0 29,-5 0-363,-4 0 3,-17 0 11,-3 0 520,-8 0 1,-8 2 0,-5 4-663,-4 7 418,-3-4 423,-8 8 0,-2-6 0,-8 8 0</inkml:trace>
  <inkml:trace contextRef="#ctx0" brushRef="#br0">14169 9950 7682,'0'-19'365,"0"-1"512,0 1-730,0 8 0,-2-4 1,-3 11-1,-3 4-130,-3 4 1,-2 11 0,-6-2 23,-1 4 0,-1 3-155,-5-1 0,3 7 0,-10 0 77,-1-3 94,6 7 0,-8-6 131,3 8 0,3-6-97,-2 6 1,8-8 58,-1 1 0,3-1-36,3 2 1,6-5-19,0 5 0,11-5 27,2-1 0,11-1 25,14 0 0,8 1-5,12-1 0,2 0-315,5 1 0,3-1 0,-3 0-52,4 1-538,2-1 0,-9-2-22,-4-4 0,-13 4 359,-6-4 0,-6-2 425,-8 2 0,6 0 0,-8 6 0</inkml:trace>
  <inkml:trace contextRef="#ctx0" brushRef="#br0">8060 13099 7682,'-12'0'84,"-1"0"599,-2 0-549,-3 9 1,-1-5 14,0 9 0,6-7 127,0 7-550,9-8 1,-7 12 0,7-4 100,-3 4 488,1-6-160,14 6 1,-3-13-1,10 7 345,6-3-429,-2 7 1,16 3 0,-7 10-58,2 2 26,2-7 0,7 14 1,-1-7-256,1 0 262,0 6 0,-1-8 1,-1 4-39,-5-6 0,5-13-95,-5-7 0,4-3-13,3-3 1,0-18 64,-1-7 0,1-20-156,0-13 1,1-9-208,6-10 1,-12 0-132,5-1 1,-5 1-227,5 0 754,-9-1 0,0 8 0,-4-1 0,6-2 0,4-2 0</inkml:trace>
  <inkml:trace contextRef="#ctx0" brushRef="#br0">5895 13602 8885,'20'2'256,"-1"4"0,3 7-56,3 4 0,12 3 0,10-1 76,2 0-208,3 1 0,15-10 0,3-3 13,6-5 1,-5-6-279,-1-9 0,-7-9 1,1-16-1,-6-3-304,-6-4 0,-7-5-622,-13-8-52,-4 9 1175,-17-7 0,-3-2 0,-8-10 0</inkml:trace>
  <inkml:trace contextRef="#ctx0" brushRef="#br0">21766 15205 7682,'-20'0'-50,"1"2"0,0 3 0,-1 1 129,1-2 1,0-1 144,-1-3 0,1 0 1,0 0 273,-1 0 1,1-3 99,0-3-126,-1 4 32,10-7-375,10 18 0,12 12 0,16 18 304,11 10-351,8 24 0,20 0 1,-32-28-1,1 0-226,1 2 1,1-1 0,4-3 0,2 0 227,0-1 1,2-1-1,1-5 1,1-3-70,-1-2 1,2-4-1,52 12 10,-4-20 0,4-19 6,-11-19 1,2-29-104,-46 15 0,-2-4 0,0-5 0,-4-2-123,-3-7 0,-3-1 0,0-2 1,-3-2-540,-5-4 0,-1-2 734,4-1 0,-2-1 0,-6-5 0,-1-1 0,2 2 0,1 0 0,-3 3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16295 9602 7737,'0'-25'13,"2"-1"1,3 2 0,3 1 0,3-1 336,4-2-306,11 0 1,-3 7 0,7 0-1,-2-1 1,-4 1 194,-3 0 1,-8 6 154,0 0-193,-9 9-94,5-13 1,-11 14 0,-5-3 215,-5 4-335,-14 2 1,4 0 0,-6 0-179,0 0 81,7 0 1,-7 0 0,9-2 78,-1-5 113,1 5 1,6-6 16,0 8-81,9 0 0,-2 17 4,12 8 1,5 12 19,8 8 1,0 7-189,1 12 1,-7 11-25,0 9 0,-9 17-234,2 2 0,-4-48 1,-2 1 341,1 2 0,-2 0 0,1-1 0,0 0-90,0 53 1,-6-3 5,0-17 0,-1-11 92,7-27 1,9-9 48,4-17 1,12-3 237,8-16 1,12-18 55,6-15 0,14-10-180,6-9 0,10-5-380,3-8 1,8 7 348,-2-1 0,5 9-84,2-2 1,6 15-83,0 11 0,-48 12 0,-1 3 63,49 4 0,-46 4 0,0 3 17,1 2 0,0 1 0,4 0 0,1 2-34,4 3 1,1 2-1,-1-2 1,-1 0 130,-1 1 0,-1 0 0,4 2 1,-1-1 23,1-4 0,0-1 1,1 2-1,1-2-74,1-1 0,0-3 0,-3-2 0,-3-1 17,-6-1 0,-2-1 0,1-6 0,0-3-55,0-2 0,0-3 1,0-3-1,-2-2 52,-1-5 0,0-4 0,-2-2 0,-1-3-4,-3-5 0,-1-1 1,-7-1-1,-1-1 2,37-40 1,-14 1 18,-5 0 1,-17-1-457,-16 1 1,-5 0 93,-7 0 291,-5-1 0,-8 7 0,0 1 0,0-3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19775 8907 7801,'-13'0'-784,"0"0"1,6 0 421,-6 0 362,9 0 0,-13 0 31,4 0 1,4 2 8,3 4 0,-5-4-64,-2 5 0,3-3 24,-3 3 0,0-5 0,-6 6 0</inkml:trace>
  <inkml:trace contextRef="#ctx0" brushRef="#br0">19659 8598 6031,'0'-20'430,"0"7"-256,0 1 0,0 5-108,0-6 0,0 7 13,0-7 0,0 6 0,0-5 150,0-3-117,0 6-12,0-8 1,0 12-63,0-7 0,-3 7-16,-3-1 1,2 4 7,-9 2 1,4 0-101,-10 0 1,4 2 86,-11 4 0,-2-1-22,2 7 1,-8 1 35,2 7 1,-5-1 32,-1 0 0,-1 1-27,0-1 0,1 0-12,-1 1 1,2-1 14,5 0 0,-4-2-26,4-4 1,1 4-9,-1-4 0,6 2 59,-6-2 0,9 4-9,-3-4 1,4 2-17,3-2 0,-7 4-3,0-4 0,-1 4-2,1 3 0,4-1 9,-3 0 0,-3 7 15,2 0 0,0 8-61,7-2 1,8-1-13,5 1 0,3 0 10,3 7 1,0-3-7,0-4 0,9 5-23,4-5 1,4 2 34,2-1 0,1 3-4,-1-4 1,3 3 0,3-3 0,-8 4-1,9-4 1,-9-1 55,9 1 1,-4-9 110,-3 3 0,0-4-105,1-3 0,5 0 96,1 1 1,9-10-93,-3-3 0,4 1-18,3-1 0,2-1-2,4-6 1,-4 0-27,4 0 0,-4-6-3,-3-1 0,5-1-22,-4 1 1,4-1-19,-11-5 1,5-4 46,1 4 0,-1 2-15,-5-2 0,2 0 3,-8-6 1,6 0-13,-6-1 0,2 1-6,-2 0 0,-5-7 24,5 0 0,-7-8 2,-6 2 0,4-11 2,-4-2 0,2-7-2,-2 7 1,2-9-21,-8 3 1,-1-9-2,-6 2 1,2-5-10,5 12 0,-5 2-40,4-3 1,-3 7-12,-3-7 1,-3 12 25,-3 1 0,4 0-46,-5 7 73,-3-4 1,5-3-1,-5 3 16,1 3-18,-6 5 0,4 3 24,-8-1 1,0 9-17,-1 10 1,1 5 1,0 2 0,-1 9-82,1 4 0,-3 6 35,-3 7 1,3-3-9,-4 9 0,-2-8-21,3 2 0,-1 2-12,7-2 0,-1-1-62,1-5 1,0-1 19,-1 0 1,1-8-270,0-5 177,8 5 1,2-11-199,9 0 1,2-11 109,5-14 1,6-5 311,13-9 0,12-17 0,12-4 0</inkml:trace>
  <inkml:trace contextRef="#ctx0" brushRef="#br0">19639 7554 7801,'-11'0'-675,"3"0"881,8 0-65,0 0 0,8-8-66,5-5 1,5 2-1,1 0 20,0 3 1,3-7-1,3 2 1,8-6 60,3-7 1,7 2-48,9-8 0,1 0-6,18-7 1,17-10-295,-37 20 0,1 0 0,9-4 0,1-1 232,5-4 0,1-1 0,0 0 1,-1 1-294,4-1 1,0 0-1,-2 1 1,0-1 246,-1 0 0,-1 1 0,-2 2 0,-1 1 24,1-1 0,-1 1 1,-9 8-1,-1 0-190,-1 2 0,-3-1 0,41-23 149,-14 4 0,-8 6-140,-5 7 1,-12 8-185,-7-2 349,-13 5 1,-4 4 361,-9 4 0,1-2-356,-1 8 887,-8 1-1062,-3 6 150,-8 0 0,0 2-526,0 4 184,0-3 0,-8 14 84,-5-4 0,2-3 274,-2 3 0,-8 0 0,-9 6 0</inkml:trace>
  <inkml:trace contextRef="#ctx0" brushRef="#br0">19949 7342 8322,'0'-20'-36,"0"8"1,0-1 0,0-2 0,0-2 0,0-3 0,0 1 278,0 0 0,2-1-15,4 1 1,-2 6 106,9 0 0,-8 0-213,1-6-261,5 8 138,-9 3 1,-2 23-292,-13 4 223,-4 5 0,-9 3 1,0 6-101,3 3 0,-5 9 120,2 0 0,-2 7 27,2-7 1,5 0 50,-5-6 1,11-1 7,2 1 0,9-3 15,-3-3 1,14-8 18,6-12 1,6 2 12,7-8 1,10-3-125,9-10 1,7-5-3,-7-8 0,7-1-169,-7 1 1,0 0-742,-7-1 952,-7 10 0,5-8 0,-6 8 0</inkml:trace>
  <inkml:trace contextRef="#ctx0" brushRef="#br0">24047 5951 7925,'-11'-9'-563,"4"-4"0,3 3 1,0-3 622,-3-2 0,1 4 1,6-2-1,0-2 136,0-2 1,-7-3 0,1-1-31,2-5 1,2 5 0,2-5 146,0 5 1,0 1-144,0 1 0,0 6 1,0 0 275,0-2-179,0 7 115,0-10-21,0 16 18,0-15-459,0 15 164,0-7 0,6 11-51,0 5 1,7-1 79,-6 14 0,8-3-128,-2 15 1,4 0 72,2 7 1,1 0-131,-1-1 1,-2 3 0,-2 2 102,-2 2-120,0 0 0,-2 0 1,-5 0-702,-4-2 544,-2-2 0,0-2-606,0-1 0,-8 1 430,-5-1 1,-7-7-1,-5-6 422,-8-3 0,-3 6 0,-3 2 0</inkml:trace>
  <inkml:trace contextRef="#ctx0" brushRef="#br0">23679 5912 8322,'45'-58'-430,"3"2"-1073,1 5 1682,3-5 0,6 15 0,4-4 1020,9 4-782,-9 3 1,22 8-308,-13 4 0,2 11 337,-2 2 0,-7 9-63,-12-3 0,-7 14-312,-13 6 0,-6 10 1,-13 5 213,-7 2 0,-4 2-78,-2 7 1,-17 2 17,-9 4 1,-8 2-201,-5 5 0,-6 1-215,0-8 1,-7 7-25,7-7 0,-6 6-64,6-5 1,-5-4-39,12-9-85,-5 3 0,19-14 1,-4 3-546,7-3 105,-3-11 346,22-3 1,-5-16-394,14-5 887,12-13 0,5 4 0,8-3 0,0-5 0,7 0 0</inkml:trace>
  <inkml:trace contextRef="#ctx0" brushRef="#br0">24781 5912 6094,'-19'0'0</inkml:trace>
  <inkml:trace contextRef="#ctx0" brushRef="#br0">23312 6627 8322,'0'19'0,"0"1"-384,0-1 0,-6 2 0,-1 3 454,3 2 0,0 6 0,-1-4 81,-1 2 1,-7-6-1,6 1 147,3-3 0,-4-3 318,1 0-423,1-8 1,6-13-192,0-17 0,0-9 145,0-11 0,6-8 235,1-5-281,8-3 0,-13-6 0,6-1 220,1-2-222,-7-1 1,7-1-118,-9-5 0,0-4 85,0-2 0,0-3-168,0-4 0,0 9 133,0-8 0,2 18-129,4 1 0,-1 12 131,7 14 1,1 10-3,7 8 1,5 10 103,1 10 1,9 8-104,-3 5 0,4 13 81,3 6 0,0 7-81,-1 6 0,-8-2 0,-2 8-100,0 3 1,-8 0-369,-1-3 1,-2 3 194,-11-9 1,1 9-146,-7-3 0,-11 3-76,-8-3 1,-9 3-119,-11-9 1,-2 2-77,-4-2 394,5-13 1,-14 11 260,9-17 0,-7-2 0,7-11 0,-6 2 0,5-9 0,1 1 0,-2-16 0,-2-2 0</inkml:trace>
  <inkml:trace contextRef="#ctx0" brushRef="#br0">23041 6511 8322,'0'-19'-15,"0"-1"1,3 1 203,3 0 1,7-1 331,13 1 0,6-2-186,13-5 1,2 2-34,5-8 0,4 8-380,-5-1 1,-6 5 179,-6 7 0,-9 5-102,-11 8 0,-8 0 0,-2 0 0</inkml:trace>
  <inkml:trace contextRef="#ctx0" brushRef="#br0">20335 10317 8322,'-26'0'-138,"3"2"0,3 3 0,5 1 0,0-2 515,-2-2 0,6-10 11,5-5 1,10-4-72,3-3-211,8 1 1,-5 0 0,10 2 0,1 2 0,3 2 156,2-2 0,6 6-263,-6 3 1,8 6 33,-2 6 0,11 7 98,2 13 1,9 6-263,-2 13 0,3 7 35,3 12 0,15 7-230,-35-30 1,2 2 0,4-3 0,2 1 278,-1 4 0,0 0 0,6 0 0,1 0-34,2 4 1,2-1 0,0-4 0,2-2 104,0-2 0,0-3 0,-5-5 0,1-4 5,-2-3 1,-1-5-1,48 10-93,-2-10 0,3-3 45,-3-11 1,-7 1 156,-19-7 1,-4 0-119,-9 0 1,-11 0-4,-8 0 0,-9 0-117,-11 0-141,-8-9 1,-3-4 516,-8-12 0,-10 1-600,-10-8 0,-1 0 339,-11-7 0,-1-6-117,-5 0 1,-1-7 201,0 7 1,-6-8-118,0 1 1,2-4 65,11-2 1,4 11-58,9 8 1,8 9 279,5 11-214,4 8 1,19 11 18,8 13 0,18 13 60,9 6 0,10 13 125,3 7 1,6-3-158,-7 3 0,-2-1 129,-10 7 1,-1-2-43,-12-5 0,-7 5-8,-19-4 0,-4 10 100,-9 2 0,-20 7-134,-12-6 1,-13 5-133,-13-5 0,0 8-164,0-2 1,0-13-150,0-7 1,2-10-900,5-9 0,1-12 584,5-14 0,19-8 609,1-11 0,16-6 0,3-26 0,4-9 0</inkml:trace>
  <inkml:trace contextRef="#ctx0" brushRef="#br0">24375 11496 8322,'-6'-22'-5,"-3"-1"0,1-5 1,-1 0-1,5-2 131,1 0 137,-5 6 0,6-10 1,-5 8-1,5 2 0,2 3 650,0 2 1,0 6-262,0 0-517,0 9 1,2 4-168,5 12 0,1 8 102,5 5 1,4-1-220,-4 8 1,2 0-125,-2 7 0,2 0 10,-8-1 1,6 1-143,-7 0 0,7-1 138,-7 1 1,3 0 23,-3-1 0,-3-8 74,3-4 1,-4-4-155,-2-3 482,9 0-228,-7-8 0,6-13 181,-8-18 1,7-10 52,-1-15 1,9-6-114,-2-14 0,7 3 14,5-9 0,-1 0 19,8-6 1,7 2-44,6 4 1,2 7 340,-2 12 0,-4 7-177,4 13 0,-10 13-99,-3 12 1,-11 22 7,-1 11 1,-10 19 22,-10 13 0,-2 9 4,-4 10 1,-5-2 11,-8-4 0,-1 8-34,1-8 1,0 0-204,-1-13 0,8-9-503,-1-4-669,8-4 1,1-13 745,17-9 0,2-16 509,17-16 0,0-13 0,7-4 0</inkml:trace>
  <inkml:trace contextRef="#ctx0" brushRef="#br0">26154 11187 8322,'0'-20'-36,"-3"1"0,-1 0 532,-2-1 0,-1 1 0,7 0 183,0-1-153,-8 10-167,5 1 0,1 24-116,9 4 1,6 14-147,-7-1 1,7 13 25,-7 6 0,9 7-147,-2 7 0,-4-3 3,-3 9 0,3 0-190,-3 6 1,1 0 18,-7 0 0,6 1-296,1-1 0,-1-8 165,-6-5 0,-6-10-242,-1-3 1,1-16-986,6-3 1007,-9-17 1,7-9 542,-4-12 0,-5-22 0,0-13 0</inkml:trace>
  <inkml:trace contextRef="#ctx0" brushRef="#br0">26038 10935 8322,'19'-49'32,"0"4"0,3-4 210,3-3 0,8 5 193,12 2 1,2 6 224,5 7 0,1 6-305,-8 13 1,-2 7-81,-10 12 0,-14 14 10,-13 12 1,-4 11-140,-2 2 0,-8 2-83,-5-2 0,-4 2-65,-3 5 1,-5 2-350,-1-9 0,-6 8-197,6-1 1,-6-5 264,6-2 0,-2-4-355,2-2 1,5-3-480,-5-4 0,5-4 1117,1-9 0,-8 1 0,-2-1 0</inkml:trace>
  <inkml:trace contextRef="#ctx0" brushRef="#br0">26617 11380 8322,'13'0'-156,"-2"-2"204,-2-5 937,-3-4-647,3-8 0,-7 6 179,4 0-249,-4 9-308,-10-5 1,-3 9 127,-8 0 0,6 9-101,0 4 1,0 6-63,-6 7 1,6-2-46,0 8 0,2-6-14,-2 6 1,3-6-11,3 6 1,5-9-145,-4 3 0,3-4 160,3-3 117,9-8 1,4-3 8,13-8 0,-3-10-7,10-10 0,-8-3 23,8-16 1,-1 2 198,6-14 1,-7 6-68,-6-7 0,3 9-81,-2-2 1,0 7-35,-7 5 0,0 8-31,1 12 1,-7-2-13,0 8 0,-9 10 76,2 9 0,-4 14-1,-2 6 0,0 5-6,0 1 0,0 1-33,0 0 0,0-1-76,0 1 0,0-7 81,0 0 0,-6-8-8,0 2 0,-3-11 112,2-2-63,5-9 1,-13-4-37,9-13 0,-1-6 1,7-7 1,0-10 47,0-10 0,3-7-79,3 1 0,5-1-7,8 1 1,3-2 95,3 9 1,-1-6 78,8 6 0,-6 8-153,6 12 0,-8 12 3,2 6 1,-7 9 11,-6 11 1,-5 2 2,-8 17 0,0 7 61,0 6 1,-2 5-114,-4-12 0,-3 5-162,-4-11 0,-2-2 79,9 3-362,-9-10 401,13-3 0,-7-14-10,9-12 1,0-14-62,0-12 1,9-7-23,4-6 1,4 2-607,2-8 1,3-1 84,3-6 0,-1 0-527,8 0 1109,-8 0 1,12 0 0,-6 1 0</inkml:trace>
  <inkml:trace contextRef="#ctx0" brushRef="#br0">27758 9776 8322,'0'-19'673,"0"0"952,0-1-1173,0 9 0,0 14 51,0 16 1,0 9-116,0 10 0,-6 16 78,-1 4 0,1 13-155,6 0 1,0 10-17,0 3 0,0 8-102,0-1 0,0 3-619,0 3 1,0-7 70,0 0 1,0-6 206,0 6 0,6-9-294,1 3 1,-1-11-144,-6-2 0,-6-9-530,-1 3 1,-6-16 367,7-10 1,-7-9-716,6-11 1161,-8-8 1,5-7 103,-10-17 1,1-2 356,0-17 1,4-2-205,-5-11 1,7-3-48,-6-3 0,2-3 246,10 9 0,1-9 157,6 3 0,0 10 19,0 2 1,9 5 292,3-5 1,14-6 232,6 0 1,5 7-335,2 5 0,6 3-100,0-2 0,6 0-339,-6 13 1,1-3-264,-8 16 0,1-1-128,0 7 1,-9 0-583,-5 0 1,-3 0 365,-3 0 0,1 0-1067,-1 0 1145,0 0 1,-2 9 398,-4 4 1,2-3 45,-8 3 0,-1 7-27,-6 5 0,0 10-31,0-3 1,0 4 369,0 3 0,0 6 479,0 0 1,0 9-365,0-3 0,0-1 94,0 1 1,7-1-329,-1 1 1,7-6-208,-7-12 1,7 1-404,-6-8 0,6-1-32,-7-5 171,9-10 1,-11-1-158,9-9 1,-8-9 434,1-3 0,5-23 0,0-6 0</inkml:trace>
  <inkml:trace contextRef="#ctx0" brushRef="#br0">28338 10452 8322,'0'-19'596,"0"0"281,0-1 1,0 8-299,0-1 1,6 6-765,1-6 0,1 9-519,-1-2 0,-3-3-2396,9 3 2626,0-1 1,6 1 473,1-1 0,7 1 0,4 6 0</inkml:trace>
  <inkml:trace contextRef="#ctx0" brushRef="#br0">28763 10993 8322,'0'-19'620,"0"0"749,0-1-806,0 1 1,0 0-1,0-1 411,0 1-1261,0 0 0,0-1 235,0 1 0,-2 8-67,-4 5 1,-5 6 15,-9 6 0,8 5 130,-1 8 1,6 9-65,-6 5 0,9 3 45,-2 3 1,6-3-160,6-4 1,5 3 21,8-9 1,0-1 141,1-5 1,8-8 11,4 1 0,-2-8-16,2 1 1,3-12-47,10-7 0,-4-9-23,4-10 0,-5 0 72,-1-13 0,-9-5-87,-4-1 1,-5-5 2,-1-2 0,-3 2-73,-4 5 0,-2 6-238,-5 13 1,-4 4 80,5 8 189,-5 10 1,-2 16 304,0 13 1,0 16-114,0 3 0,2 1-20,4 6 1,3 2-172,4-2 0,4 0-60,-4-6 1,4 0 105,2-1 1,-1-8-3,-6-4 0,6-11 124,-5-2 1,4-9 125,2 3 0,-6-14-67,0-6 1,-9-12-93,3-7 1,-5-5-32,-2-2 1,0-8 62,0-4 0,0-7 150,0-7 0,-2 3 16,-5-9 1,5 11 159,-4 2 1,3 2 211,3 11-149,0 9 0,3 10 51,3 13 1,5 9-20,8 17 0,0 4 30,1 21 1,-3 8-100,-4 18 0,4 5-221,-4 8-85,-5 0 0,7 1 0,-6 1-200,2 5 0,-5-5-98,7 5 1,-9-5-566,3-1 1,1-8 290,-1 1 0,-1-4-398,-6-3 0,0-2 110,0-17 0,0-8-347,0-11 382,0-5 0,-8-12 248,-5-9 0,2-13 21,-2-19 0,0-5 313,-6-21 1,2 0 175,4-19 1,-2 2 111,8-15 1,1-7-58,6-6 0,9 0-205,3 6 1,6 1 345,1-1 0,9 5 213,4 8 0,13 9 72,7 17 0,-3 17 368,3 9 1,-11 11-426,-3 8 0,-10 15-129,-15 17 0,-4 11 112,-9 15 0,-11-2-221,-8 9 1,-7-7 138,-6 6 1,-5-8-395,5 2 0,2 3-273,-2-3 0,8-2-124,-2-11 0,7 2-1181,6-8 1025,-4 8 1,17-14-289,0-1 1,8-8 273,12-11 1,8-2 202,4-5 0,4 3 313,3-9 0,0 7 16,-1-7 1,1 8 162,0-1 0,-1 4 85,1 2 1,-3-2 466,-3-5 1,-5 5 322,-9-4-130,0 3 1,-6-3-359,0 0 0,-9-9 25,3 2 0,-5-5-410,-2-1 1,0-9 47,0-4 0,0 2-117,0-2 1,6-7-104,1-6 1,10 0-163,2 6 1,1 7 123,5 0 1,3 15-3,-2-3 0,2 14 126,-2 0 1,-5 21-21,5 10 1,-11 12 8,-2 8 1,-9 6-29,3 14 1,-3-11-5,2 3 1,-3-11 51,3-1 1,-4-13 34,-2-6-100,0-5 1,0-12-153,0-9 1,2-11 169,5-15 1,1-6-5,5-13 1,4-4-4,-4-9 0,5 0-91,1 0 0,2 0-154,5 0 1,-2 8 218,8 5 0,-6 7 134,6 5 0,-6 8-10,6 12 1,-8 6 218,1 14 0,-3 12-61,-3 13 0,0 7-139,1 6 1,-9-4 235,-5 4 0,-2-2-67,3 2 0,-5-13-2,4 0-85,-4-8-251,7-13 0,-5-5 151,9-12 1,0-14-28,6-12 1,1-4 26,-1-3 0,0-2-66,1-4 0,-1 4-253,0-4 0,7-2 2,0 2 74,0 8 1,-7 12-1,0 12-244,1 6 0,-7 5 241,-1 2 0,-5 11 28,6 8 0,-9 3-88,3 10 0,-5-6-467,-2 6 0,0-8-247,0 1-443,0-3 1400,0-12 0,0-1 0,8-18 0,3-1 0</inkml:trace>
  <inkml:trace contextRef="#ctx0" brushRef="#br0">31527 8945 8322,'0'-19'999,"0"6"-115,0 0-449,9 9 1,2-2-1,6 14 579,-4 11 0,4 20-383,-4 19 0,-2 11 13,1 14 0,-5 12-753,6 8 0,-11-48 0,0-1 3,5 50 0,-5 5 34,-2-6 0,2-2-343,4-11 1,-4-13 305,5-12 1,4-5-173,1-2 0,-3 4-281,-2-4 1,-3-4-539,2-16 0,-4-1-1196,5-5 1947,-14 5 0,-3-25-169,-10 1 1,1-11 321,0-8 0,6-11 196,0-9 0,0-10-73,-6-3 0,6-8 73,0-11 0,9-7 91,-3 1 1,5-7 86,2 7 0,2-1 310,5 7 0,6-4-160,12 4 1,5-2 150,9 15 0,8 0-244,5 6 1,4 5-50,2 8 0,0 3-297,0 16 1,-9 3-513,-4 10 0,-6 7-74,-7 13 0,-4-3 290,-9 10 0,-6-8 407,0 8 0,-9-1 0,3 6 0,-5 1 0,-2 0 0,0-1 0,0 1 0,0-2 0,0-5 0,0 2 0,0-8 0,0 0 0,0-7 0,0-6 327,0 0 0,2-9 366,5 2 164,-5-3 0,8-6-273,-3-3 0,-3 4 479,9-5-658,-9 5 0,11 4 136,-8 5-341,-1-5 0,-4 15 0,3-4 298,1 4 0,3 3-239,-3-1 0,-4 2-207,5 5 1,-5-4-311,-2 3 1,-9-1-147,-4 2 0,-4-5-435,-2 5 0,-9-5 249,-4-1 1,-5-1 589,-1 0 0,-1 1 0,0-1 0</inkml:trace>
  <inkml:trace contextRef="#ctx0" brushRef="#br0">24163 8868 9528,'0'-13'359,"0"0"1,0-2-1,0-2 510,0-2-763,-9-9 1,5-4-1,-9-13 1,-2-7 0,-2-6-1,-3-6-189,1-7 0,0-6 0,1-7-170,5-6 1,-2 6 0,9 7 16,2 10 0,10 16 184,7 6 0,4 12 0,5 10-75,3 8 0,6 8-39,7 14 1,3 12-192,4 13 262,-4 5 0,0 10 233,-9 5 0,-2 3 235,2 3 0,-2 7-228,-4-1 0,-11-6 1,4-9-132,-1-1 1,-8 1 40,3-10 172,-8-5-136,3-23 229,-8-3 0,0-12-137,0-9 1,0-8 0,0-18 117,0 0 1,-2-6-39,-4 0-157,3-8 0,-12 3-281,9-8 0,-7-8 115,7-5 0,-1 2-163,7-2 0,2 9 59,5-2 0,10 6-712,9 6 1,2 7 350,-3 13 0,3 10-407,5 10 0,3 7 285,-4-1 1,-4 19 646,-2 6 0,-5 13-174,-1 0 1,-3 5 173,-4 2 0,2-1 0,-9 1 0,1 6 0,-7 0 0,0 7 0,0-7 0,0 6 87,0-6 1,-7-6 134,1-7 1,-1-2 381,7 2 1,0 3-238,0-10 1,3-5 140,3-7 1,7-3-123,13 3 0,-5-4 0,5-9 0,4 0-72,2 0 1,5-2-143,1-5 1,1-4 42,0-8 0,-3-7-118,-4 1 0,3-10 79,-9 3 0,-1-4 32,-5-3 0,-3 7-58,-4 0 1,-5 6 43,-8-6 0,-8 8-64,-5-2 1,-13 11 70,-6 2 0,-5 7-177,-1-7 0,-1 9-152,0-3 0,3-1-288,4 1 1,4 1 284,8 6 0,1 0-1827,0 0-301,8 0 968,2 0 483,35 0 1,-2 0 807,21 0 0,-4 0 0,-3 0 0,10 0 0,1 0 0</inkml:trace>
  <inkml:trace contextRef="#ctx0" brushRef="#br0">25690 7863 8386,'-7'-19'392,"1"0"0,-1 6 64,7 0 0,0 7 1,2-5-411,5 2 1,-3 3-65,9 6 0,-6 8 0,3 5-324,-1 4 1,4 3 114,-7-1-44,9 0 0,-11 1 0,7-1 54,-2 0 0,-3-6-129,-6 0 74,9-9 364,-7 5 1,9-9 30,-5 0-174,-4 0 1,7-15 363,-9-4 0,6-11-118,1 4 1,8-8 84,-2 1 0,4-3-117,2-3 0,1 9-52,-1 4 1,0 7-76,1 6 0,-1 5-186,0 8 0,1 2 0,-1 4-342,0 7 374,1 4 1,-1 9-632,0 0 0,1 0 298,-1-7 0,0 0 451,1 0 0,-1 1 0,0-1 0</inkml:trace>
  <inkml:trace contextRef="#ctx0" brushRef="#br0">26386 7728 8117,'19'-6'-205,"0"-1"978,0-8 0,3 11 0,2-9-15,1-2 0,10-9-468,-3-1 1,4-3 97,3 2-902,0 5 1,-1-14 396,1 9 1,-9-6-958,-4 7 0,2-1 244,-2 6 830,-1 1 0,3-9 0,2-2 0</inkml:trace>
  <inkml:trace contextRef="#ctx0" brushRef="#br0">27371 7052 8322,'-10'2'980,"3"5"0,5 3-508,2 10 1,0 10-143,0 8 0,9 3-269,4 11 0,4-3 0,4 3 281,5-7-370,-5-5 0,7-3 224,-8-5 0,-1 2 42,0-8 0,-6-9-359,0-10 0,-6-5 90,5-2 1,-7-2-47,1-5 1,-2-12 103,3-13 0,-5-7-79,4-6 1,-1-4 54,1-9 0,-4-2 0,7-7-38,0-10 45,-7 0 1,13-24-334,-9 4 0,9-10 208,-2 4 1,2 2 83,-2 11 1,4 14 463,-4 19-349,-4 16 0,6 24 97,-9 17 0,9 8-130,-2 11 1,11 9 172,1 5 0,8 5-4,-8 7 1,8-2 223,-8 9 1,8-3-1,-8 3-832,-1-7 1,4 2 93,-2-2-289,8 0 1,-12-6-1,3-1-123,-3 1 0,-9 0-200,0-1 0,-9 1 344,2 0 0,-3-7-382,-3 0 944,-9-8 0,-10 12 0,-11-6 0</inkml:trace>
  <inkml:trace contextRef="#ctx0" brushRef="#br0">27835 7149 8322,'0'-13'-1007,"0"0"1735,9 0 1,-5-6-195,9-1 1,2 1-271,11 0 0,-3-7 11,10 0 0,-1-8-701,7 2 1,6-3 278,0 3 1,0-4-369,-6 3 1,-3-3 191,-4-3 323,5 9 0,-16-6 0,7 6 0</inkml:trace>
  <inkml:trace contextRef="#ctx0" brushRef="#br0">28531 6356 8322,'19'3'728,"1"3"1,-1-2-207,0 9 0,9 2 0,2 9 440,1 2 1,5 6-231,-4-6-562,5 8 0,1-10 1,-1 6-328,-5-3 1,3-1 169,-10-6 0,1-3-986,-7-4 779,1 4-2299,-10-15 1815,-1 15 0,-11-15-105,-5 5 1,-5-5 213,-14-2 0,2-7 569,-8 1 0,-7-9 0,-6 2 0,0-13 0,6-6 0,9-4 0,5-3 0,3-6 0,3 0 0,2-2-114,4 1 0,6 6 223,14-5 0,14-3-77,18 3 1,8 0 72,11 7 0,9 10 1019,4 8 0,4 10 0,0 10 418,-4 0 1,0 15-451,-13 4-797,4 22 0,-23-9 0,-3 13-100,-14-4 1,-12 4-316,-10 0 0,-4 0 232,-9-6 0,-8-3-64,-18-4 0,-6 5-486,0-5 0,-9-2 438,3 2 0,-5 1 0,-2 5 0</inkml:trace>
  <inkml:trace contextRef="#ctx0" brushRef="#br0">3711 14799 8322,'2'-19'0,"5"0"0,6 0 159,12-1 0,14 1 26,13 0 1,25-11-1,17-7 1,-37 15-1,2-1 59,6-2 0,1 1 1,4 2-1,2 1-233,8-2 1,1 1 0,2-2-1,0 0 1,2 2 0,1 1-1,-2 2 1,-2 0 87,-5 1 0,0 1 0,1 4 1,-1 1-199,-3-5 1,0 1-1,2 4 1,1 1 159,0-2 0,0 0 0,-4 1 0,-2 0 0,-2 1 0,-2-1 0,-5-1 0,0 0-90,-2 1 0,-2 0 0,0 1 0,0-1-179,1-1 0,-2 0 0,49-8 207,-10-5 0,-8 4-202,-10 3 1,-1 0-228,0-1 1,-17 8-1473,-8-1 1902,-18 8 0,-8 3 0,-13 9 0,-4-1 0</inkml:trace>
  <inkml:trace contextRef="#ctx0" brushRef="#br0">5528 15360 8322,'37'-39'31,"-5"1"1,-6 1 258,-5 5-147,-10 12 1,-5 23 132,-12 16 1,-9 17-1,-15 18 1,-11 8-410,-6 9 0,-3 4-155,-1 3 1,-3 1 46,9 5 0,2-11 460,11 4 0,12-13-237,14 1 0,6-11 6,6-3 0,22-17 55,17-1 0,11-12 118,9-8 0,12 2 85,13-9 1,-4 1-104,-2-7 1,-13 0 110,-7 0 1,-8 8-108,-11 5 0,-10 7-281,-23 5 1,-14 5 61,-17 9 1,-18 8-102,-14 5 1,-7 4-42,-7 2 1,-10 0-266,-8 0 1,-1-5 29,6-8 449,10 0 0,-10-21 0,10 4 0,1-7 0,1-6 0</inkml:trace>
  <inkml:trace contextRef="#ctx0" brushRef="#br0">5393 15727 8322,'0'-19'0,"0"-1"1487,0 1 1,0-7-527,0 0 0,17-2-257,9 3 0,10-5-158,9-9 0,5 0-23,8 1 1,6-1-281,1 0 1,8 1-158,-2-1 1,-5 1-147,-1-1 0,-7 2-399,-7 5 0,-4 4-920,-8 9 0,-2 2 211,-5 4 1,-2-2-281,-4 8 0,-5 1 695,5 6 1,-5 6-194,-1 1 946,-1 8 0,0 4 0,1 11 0</inkml:trace>
  <inkml:trace contextRef="#ctx0" brushRef="#br0">6514 15340 8322,'-39'31'0,"7"-1"1108,0-5 1,2-1-242,-2 8 0,-5 7-82,5 6 0,4 9-485,2-3 1,5 3-346,1-3 0,3 3-515,4-9 1,7-2 246,12-11 1,9-6 1,18-13 1,3-5 221,22-8 1,-2-10 95,15-10 1,-7-10-40,7-15 1,-9-4 124,3-9 0,-14 0 4,-6 0 0,-6-2 72,-7-5 1,-10 5-266,-9-4 0,-11 6 63,-2 6 1,-17 5-266,-16 9 1,-14 10 44,-11 8 0,0 10-42,-6 10 1,4 2 8,2 4 1,2 5-59,4 8 1,16 1-753,16-1 0,12-2 1096,14-4 0,22-4 0,13-9 0</inkml:trace>
  <inkml:trace contextRef="#ctx0" brushRef="#br0">7480 14838 8322,'-30'0'0,"0"7"1115,5-1 1,3 11-1,-6 3 1,2 10 153,1 6 1,-1 5-1327,7 4 0,-1 4-615,1 9 0,8-6 388,5-1 1,14-10 244,12-2 1,10-7 72,15-6 1,13-11 243,13 4 0,4-13-10,2 1 1,9-14 56,4-5 1,-4-8 311,-2-5 1,-7-8-118,-6-12 0,-9 2-323,-16-8 1,-12 8-60,-21-2 1,-15 4-260,-18 2 1,-16 1 62,-16-1 0,-12 9-218,-7 4 0,-11 3-673,-1-3 0,-8 4-947,8-3 0,7 10 1896,12 2 0,2 4 0,2-6 0,2 0 0,4 2 0</inkml:trace>
  <inkml:trace contextRef="#ctx0" brushRef="#br0">4388 12771 8322,'-20'-39'28,"1"1"0,0-1 0,-1 2 0,1 5 438,0 6 1,-1 5 0,1 4-1,2 2 750,4 2-212,-4 9-720,15-5 0,-7 18 0,9 4 0,4 6 306,9 7 0,0 12-266,13 14 0,2 4-647,-2 2 1,-3 8 84,-10 5 1,2 4-194,-8 2 1,5-6-133,-5 0 0,-1 0-635,-6 6 0,2-6 320,5 0 1,-3-11-131,9-2 0,0-17 1008,6-16 0,9-12 0,2-4 0</inkml:trace>
  <inkml:trace contextRef="#ctx0" brushRef="#br0">5103 12558 8322,'-45'20'369,"0"-1"1,6 9 472,7 4 0,2 7-384,-3 6 0,-3-2 241,4 8 1,2 7-881,-3 7 0,10-7-1043,-3-7 0,13-10 706,7-2 0,14-7-37,12-7 0,14-12 377,11 0 0,15-8 489,-2-5 1,7-3 220,-1-3 1,-6-7-248,0-13 0,-2 3 117,-11-10 0,2 1-115,-2-6 0,-15-1 27,-4 0 0,-6-6-88,-14 0 1,-2 0-37,-10 6 0,-5 1-95,-8-1 0,-9 1-100,-4-1 0,-5 2-132,-2 5 1,7 4-256,0 9 0,0 2-552,-7 4 1,3 4 208,3 9 0,6 0 735,7 0 0,1 9 0,0 2 0</inkml:trace>
  <inkml:trace contextRef="#ctx0" brushRef="#br0">5663 12500 8322,'-6'20'525,"-3"-1"1065,-1 0 1,3 9-1339,-6 4 1,0 7-526,-6 6 1,0-2-379,-1 9 1,3-7 406,4 6 1,5-10 89,8-2 1,15-5 258,4-15 0,22 3 177,4-16 1,15-1 20,5-12 1,8-6 292,-2-13 0,8-10-149,-2-9 1,-6-7 246,-19 7 1,-7-6-120,-13 6 1,-13-7-259,-12 7 0,-9 0-142,-11 6 0,-17 9-181,-22 5 0,-6 5-404,-6 7 1,-5 5-513,-8 8 1,-1 8 759,1 5 0,0 13 0,-1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5586 15456 7706,'0'28'38,"0"-6"0,0 6 0,0-3 1,2 1-1,5-2 784,6-3-704,4-10 1,4 4 0,3-9 0,4-1 0,2-3 78,4-2 1,3-15-266,1-4 0,8-11-34,-1 4 1,-7-9-9,-6 3 0,-8-2 0,2 2 0,-7 6-1104,-6 4 1214,-4 12 0,-9 18 0,0 14 0</inkml:trace>
  <inkml:trace contextRef="#ctx0" brushRef="#br0">6495 15862 8598,'19'0'295,"-6"0"0,0 0-161,2 0 0,2 0 0,4 0-263,5 0 1,-2 0 122,8 0 1,-6-8 0,6-7 0,2-7-229,3-4 1,-5-2-68,0 3 1,-6 1-4,6-8 1,-8 8 0,2 1-1,-7 5 304,-6 6 0,4 7 0,-6-3 0</inkml:trace>
  <inkml:trace contextRef="#ctx0" brushRef="#br0">8872 15611 7782,'-19'49'12,"2"-1"1,4-12 0,6-4-1,5-6 1,4-7 0,5-4 357,6-2 0,4-8 1,4 1-339,5-4 0,-2-2 1,8-2-1,2-4-183,3-7 0,2-7 158,-1-5-445,1 3 1,2-17-1,2 3 1,2-9 437,-2-4 0,6-3 0,1-6 0</inkml:trace>
  <inkml:trace contextRef="#ctx0" brushRef="#br0">4194 11302 7706,'2'-19'-129,"3"0"0,3 0 0,1-1 1,0 1-1,-3 0 170,3-1 1,-7 1 122,4 0 1,3 6 107,-3 0-142,1 0 0,-7 0-1,0 0-146,0 0 1,-7 0 0,1 1-34,1-3 1,3 4 11,2-2 1,0 6-95,0-5 1,0 5 59,0-6-84,0 9 0,0-13 21,0 4 1,0 2-244,0-2 247,0 9 1,-2-11-121,-4 9 215,4-1 0,-16 7 1,6 0-29,-6 0 0,-1 0 28,0 0 0,-3 2 36,-4 5 0,3-3 0,-9 9 0,8-9 0,-13 11 0,7-8 0,0-3 0,-6 5 3,4-3 1,2 0 141,-3-6 1,1 3 484,-7 3-524,9-4 1,0 7-1,7-7-15,-3 4 1,0-1-60,7 7 0,-1-5-150,1 6 0,6-2 6,0 1 142,9 6 1,-11-8 0,9 10 23,1-1 1,3-6-10,2 0 0,0 0 72,0 6-80,0-8 88,0 6-39,0-15-53,0 7-50,0-9-391,0 0 1,7-3 268,-1-3 69,0 4 0,3-9-129,4 5 0,2 1 134,-2-8 1,4 7 64,-4-7 0,-2 9 0,2-3 0,-9-3 0,13 8 0,-6-16 0,8 8 0</inkml:trace>
  <inkml:trace contextRef="#ctx0" brushRef="#br0">3904 11206 7706,'11'-9'-696,"0"5"541,-5-9 287,-4 9-41,7-13 1,-3 12-1,1-8 106,-3-2 1,-2 5-22,-2-3 0,0 6 210,0-5-316,0 7 26,0-12 0,0 13-113,0-9 0,0 6 203,0-5-189,0 7 1,-6-5 111,-1 3-177,-8 5 1,11-7 0,-9 7-26,-2-4 36,7 4 0,-16-7 0,3 9 25,-7 0 0,2 0-6,-6 0 32,-9 9 1,-2 1 0,-9 8 7,-1-6 0,-3 12 1,-2-5 1,0 7 33,0 0 1,-2-3 42,-5 10-67,5-1 1,-6 9-1,8 4 33,0 6 1,-7 5-8,1 2 0,6 0-82,6 0 1,9 0 264,-2 0-198,13 0 1,4-7 0,11-1 34,4-3 0,-2-8 31,8-7-71,1 0 1,6 5-1,2-3 73,5-2-44,3 0 0,16 13 1,2 3 78,2 1 0,-4 2-131,6 7 1,0 0 3,7 0 1,6 5 48,0-5 1,2 4-744,-2-11 714,-4-3 1,15 1-16,-4-4 1,1-11 0,1 3 22,-2-7 1,-7-4 6,6-7-29,1 0 1,-3-8 0,-2-4-36,1-5 0,-1-2 24,4 0 1,5-2 27,-4-5 0,2-4 11,-3-8-32,5 0 1,-13-9 341,8-4 0,-8 2 1,3-1-321,-6 4 0,-1-8 3,0 3 1,-3-4 14,-4-3-29,5 0 0,-16-2 0,5-1 49,-4-4 0,1-5-56,-3 6 0,3-2-7,-10 2 1,-4 2 41,-3-9-88,5 1 1,-9-5 28,4 4 1,-3-4-1,-3 5-186,0-5 1,-7-10 144,1-5 1,-3-4-269,3-3 234,4 1 1,-7-2 0,9-3-33,0-2 0,-6 1 2,-1 5 0,1 10 56,6 3 0,0 1 1,0 6 20,0 13 1,0 10 0,0 10 68,0 1 0,-3 9-117,-3 2 155,4 9 0,-15-5 1,4 11-19,-4 5-49,-3-5 1,1 17 0,-3-2-1,-3 7 0,1 2-67,-8-7 1,6 7-120,-6 0 1,8-1 149,-2-5-7,5-1 0,-5-2-572,0-4-8,1-4 125,5-9 303,10 0 201,1-9 0,9 5 0,0-9 0,9 2 0,4-2 0,4-4 0,2 6 0</inkml:trace>
  <inkml:trace contextRef="#ctx0" brushRef="#br0">18808 9023 7706,'0'-22'15,"0"-4"1,0-4 0,0 0 0,0 5 0,0 3 0,2 3 309,5-1 1,-5 1-1,6 0-93,1 0 0,-7-1 0,5 1 77,-5 0 1,-2-1 4,0 1 0,0 6-111,0 0 1,-2 9-124,-5-3 0,3 5 240,-9 2-310,9 0 0,-14 0 126,6 0 1,3 2 35,3 5-130,-5-5 74,9 15 1,-13-6-19,8 8 1,1 3 12,6 3 1,-7-1-14,1 8 1,-1 0 32,7 7 1,-6 2-143,-1 4 0,1 6 83,6 14 1,-2 6 0,-2 15 56,-3 10-136,1 9 1,5-42-1,2 1-240,-1 3 1,0 1 0,0 4 0,0 2 239,0 6 1,0 1 0,0 7 0,0 0 34,0 2 1,0 1 0,0 1-1,0 0-308,0-8 0,0 0 1,0 1-1,0 1 310,0 1 1,0 0-1,0-1 1,0 0 27,0-2 0,0 0 0,0-6 1,0 0-206,0-3 0,0-2 0,0-1 0,0 0 189,0 6 0,0-1 0,0-9 0,0-1 1,0 4-1,0 0-1,0-3 1,0-1-10,0-5 0,0 0 0,0 4 0,0-1-45,0-3 1,0-1 0,0-4 0,0-1 0,0 48 93,0-6-191,0-1 1,-7-3 90,1-3 0,-1-8-102,7-12 0,0-2 124,0-5 1,0-8 0,0 4-22,0-4 60,0-5 1,0-12 567,0 0 1,0-1-583,0 1 0,0-3 650,0-3 1,0-5-1124,0-9 1,0-6 987,0 0-2138,0-9 303,0 5-423,9-9 1715,-7 0 0,15-9 0,-6-2 0</inkml:trace>
  <inkml:trace contextRef="#ctx0" brushRef="#br0">18808 14316 7706,'-6'-12'74,"-3"1"1,0 0 1173,1 0 1,1 5-587,7-7 1,-6 7 279,-1-7-437,1 8-209,6-3-198,0 8 1,2 0 158,5 0 0,-3 0-75,9 0 1,-7 0-41,7 0 0,-6 0 29,5 0 0,1-2-82,7-5-71,-1 5 1,7-6 0,2 8-31,2 0 0,2 0 21,7 0 1,1 0-96,6 0 0,-3 0 119,8 0 0,9 0 2,11 0 1,4 0-6,3 0 0,-1 0-93,0 0 1,13-7 129,1 1 0,5-3-214,-12 3 1,8 4 348,-1-5 1,10-2-66,2 3 1,2-7-43,-2 7 0,-2-9-61,-47 8 0,1 1 0,2 0 0,0 1-9,1-1 1,0-1 0,3 2 0,-1-1-3,-5 0 0,-1 0 1,3-2-1,0 1-45,1 3 0,0 1 1,3-4-1,0-1 100,1 1 0,-1 1 0,1 1 1,0-1-221,0 0 0,-1 0 1,-1 0-1,0 1 314,4-1 1,1-1-140,4-2 0,-1 1 0,-2 3 0,-1-1 0,3-4 0,0-1 48,-2-2 1,1 0 0,-1 2 0,1 0-11,0-1 1,1-1-1,3-1 1,0 0 1,0 1 1,0 0 0,0-3 0,0 0-814,-3 3 0,-1 0 716,1-4 1,-1 0-1,2 2 1,0 0 0,0-4-1,-1 1 37,0 2 0,-1 0 0,4-2 1,-2-1-208,-4 3 1,-1 0 0,-1 1 0,1 0 111,0-1 0,1 0 0,-2 4 0,0 0 54,2-1 1,-1 1-1,-1 1 1,-1 0 12,-4 1 1,0 1-1,0-1 1,0 0 2,-1 1 1,2-1-1,2 0 1,0 1 66,0-1 0,1 0 1,-4 4-1,-1 0-34,-1-1 0,-2 1 0,53-7 27,-52 3 0,0 1-37,6 3 1,0 1-1,40-12 1,-46 11 0,0 1 27,46-6 1,-5-6-127,1 4 1,4 5 85,-4 1 0,4-2-17,-11 3 0,4-3-33,3 3 0,-2 4-8,-5-5 1,4-1 45,-4 1 1,7-5-5,6 5 1,-10-6 37,3 7 1,3-7-41,4 6 0,0-8 30,-6 3 1,-9 1-16,-4-2 0,2 9-21,-3-3 0,-5 5 154,-7 2 0,-5-2-250,-1-5 1,-1 5 1008,-12-4 1,-5 4-846,-2 2 1,-13 0 561,-6 0 0,-5 0-498,-1 0 1,-1 0 519,0 0-589,-8 0-39,6 0-48,-6 0 0,8 0-176,1 0 1,-7 0 119,-1 0 1,1 0-76,7 0 0,-1 0 64,0 0 0,1 0-137,-1 0 0,0 0-289,1 0 282,-1 0 1,0 0-28,1 0 1,-7 0-427,-1 0-559,-7 0-6,12 0 436,-15 0 0,4 0 842,-12 0 0,-5-9 0,-8-2 0</inkml:trace>
  <inkml:trace contextRef="#ctx0" brushRef="#br0">19987 15302 7706,'7'-13'4,"1"0"0,1-2 0,2 0 0,-3 0 0,3 2 1773,0-2-1089,-7 6 238,5 1-196,-9 8-353,0 0-16,-9 0-209,7 0 1,-9 2-169,5 4-9,3-3 0,-14 14-268,4-4 0,-4 4 156,-2 2 1,-3 1-120,-3-1 0,3 2 86,-4 5 0,-2-4 123,3 3 0,-8 3 8,8-2 0,-8 6 32,8-6 1,-8 2 70,8-2-52,-1-5 0,7 1 1,1-10 109,6 3 1,-4-4 312,10 2-68,0-9-287,6 5 1,8-9 18,5 0 1,4 6 13,3 1 0,5 6-85,1-7 0,8 9-156,-1-2 1,-3 6-9,2 7 1,-6-4-214,6 3 0,-2 5 65,2 3 1,3-3-203,-10 2 1,8-6-40,-8 6 318,1-9 0,-6 5 40,-1-8 1,0-7-549,0-1-6,1-7 721,-1 3 0,-8-16 0,-3-3 0</inkml:trace>
  <inkml:trace contextRef="#ctx0" brushRef="#br0">19581 15959 7706,'-19'-7'-221,"0"-1"0,-1-1 0,3-2 0,2 3 1596,2-1 0,7 1-573,-7 1 1,9 3-546,-3-9 1,7 9 0,9-1 43,10 10 1,2-1-166,12 9 0,-10 0-208,3 6 161,4 0 1,-8 7 0,3 0-310,-3-2 159,-3-3 1,7 5 0,0 0-116,-3-3 0,-1-1-369,-3-3 353,1 0 0,5-2 0,1-2-230,-2-2 0,4-2-91,-3 2 0,8 4-362,-8-4 1,1-2 248,-6 2 626,-1-9 0,-8 13 0,-3-6 0</inkml:trace>
  <inkml:trace contextRef="#ctx0" brushRef="#br0">19117 15437 7706,'0'-19'-5,"0"-1"0,0-1 1,0-3 63,0-1 0,-2 5 138,-4 7 0,4 1-187,-5-8 1,5 1 32,2 0 0,-2 6-89,-5 0 234,5 0 0,-6 0 150,8 0-179,-9 9 1,7-7 261,-5 5-4,5 4 280,2-7-311,0 9-327,0 0 1,0 9 40,0 3 0,7 6-98,-1 1 1,9 2 113,-2 5 0,-2 4-24,2 9 0,0 6-21,6 0 1,-2 9-41,-4-3 0,4 7-74,-4 7 1,2-5 11,-2 4 0,4-4-189,-4-2 0,-2-6 105,2-1 1,-7-8-135,7 2 1,-6-13 98,5-6 1,-7-11-106,1-2-231,5-9 205,-9 5 1,9-9-1319,-5 0 1599,-4-9 0,7-10 0,-9-11 0</inkml:trace>
  <inkml:trace contextRef="#ctx0" brushRef="#br0">19369 14065 7706,'12'0'-126,"1"0"122,2 0 62,-6 0 0,0 2 178,-9 5 70,0-5-81,0 15 148,0-15 249,0 16-158,0-8-118,0 1 0,0 0 175,0-5 159,0-4-221,0 7 29,0-9 44,-9 0-212,7 0-261,-7-9 1,9 5 138,0-9 1,-2 0-25,-4-6 1,4 0-35,-5-1 1,5-1-167,2-5 89,0 5 0,-2-16 0,-3 3 7,-1-9 1,-3 0-114,3-9 0,2 1 80,-9-7 1,6-2-127,-5-5 161,-1 5 0,-7-13 1,1 7 97,0-3 0,6 9-152,0 2 0,6 9 7,-5 10 1,7 0-30,-1 1 0,4 1 17,2 5 1,2 2-110,4 4 0,-1 3 84,7-10 1,-5 8-142,6-8 0,-7 8 153,7-8-44,-9 10 1,11-14-1,-6 7 32,2 0 0,-5 2 6,7 9 0,-9 0 226,3-1-146,4 10 56,-9-8-100,6 16-3,-8-6-13,0 8-4,0 0-35,9 0 27,-7 0 0,9 0-53,-5 0 1,-2-2-59,9-5 62,0 5 0,0-9 0,0 7-4,2-2 0,9-10-4,1 4 0,10 1 11,-3-2 9,5 0 0,3-6-20,5-1 0,-4 3 1,7 2-25,-1 2 0,0 1 17,5-8 0,1 7 0,-8 0 72,1 9 1,-16-4-1,-5 8-7,-3 0 0,-3 0 50,0 0-28,-8 0 17,-2 0 173,-9 0 251,0 0-129,0-9-175,0 7 1,2-7 72,4 9-80,-3 0-50,5-8 0,-6 5 99,5-3-37,-5 4-142,6 2 77,-8 0 2,0 0-52,9 0-160,-7 0 198,7 0-83,-9 8 1,2 3-1,2 9 45,3-1 0,-1 0-11,-6 1 0,0 7-31,0 6 0,7 5 0,-1 7-13,0-4 0,-6 17 1,3-2-244,3 6 1,-4 9-1,5-7 1,-5 7 110,-2-6 1,6 3-80,1-10 1,-1 2 78,-6-15 1,7 7-69,-1-7 1,3-2 230,-3-11 0,-4-4 11,5-9 0,1 1 225,-1-1-233,-1 0 0,-4-8 1,3-2-94,1-1 432,0-6 308,-6 7-174,9-9 82,-7 0 27,7 0-736,-9 0-2003,0 0 263,-9 0 1298,7 0 1,-7 9-135,9 4 1,0-3 98,0 3 0,0 0-580,0 6 764,0 1 0,3-1 0,1 0-280,2 1 1,7 8 695,-6 4 0,8 13 0,-5 4 0</inkml:trace>
  <inkml:trace contextRef="#ctx0" brushRef="#br0">20567 13524 7029,'-11'-8'603,"3"6"-56,-1-7 0,7 7 571,-4-5-340,3 5-34,3-6-284,0 8-293,0 0 1,3 8-73,3 5 20,-4-4 1,13 8 0,-6-4-77,2 4 1,-1 2-65,3 1 0,2 5-310,-8 1 0,8 0-181,-2-7 1,-5 3-23,-1 3 0,1-1-868,-1 8 1040,8-8 0,-11 10 0,7-6 366,-3 2 0,7 2 0,-4 7 0</inkml:trace>
  <inkml:trace contextRef="#ctx0" brushRef="#br0">22287 15128 7213,'13'-6'-487,"-2"-3"0,0 0 1011,0 1-357,-7 1 1,7 1 0,-7-3 0,5 1 1238,1-1-1102,-5-6 1,10 11 333,-9-9-371,0 9 0,-3-11 300,3 8 1,-4-1 50,5 1 34,-5 5-318,6-7-451,-5 9-157,5 0 302,-8 0 0,-2 9-153,-4 4 41,3 4 0,-12 2 0,7 1-224,-3-1 0,-2 2 129,-6 5 0,-1-2-30,1 8 1,-7-2-45,1 2 255,-1 5 0,4-9 0,-1 6-8,-3-2 1,0-8-20,7 2 0,0-5 17,-1-2 1,3-6-24,4 0 1,2-9-16,5 3 567,4-5 727,-7-2-633,9 0-312,0 0 0,9 0 14,4 0 1,4 0-106,2 0 0,3 6-63,3 1 0,-1 8-154,8-2 1,0-2-274,7 1 0,0 1 73,-1 7 0,1 5-211,0 1 0,-1 2-16,1-2 0,0-3 72,-1 10 1,-1-8-326,-5 8 460,5-10 0,-16 12 0,5-8-217,-5 4 0,-3-14 93,-6 2 1,4-4-695,-10 4 628,0-8-740,-6 6 1155,0-15 0,-8 7 0,-3-9 0</inkml:trace>
  <inkml:trace contextRef="#ctx0" brushRef="#br0">22094 15939 6317,'-11'0'1065,"3"0"-796,8 0 1,-7-2 193,1-4 0,-3 4 234,3-5-320,4 5 0,-9 0 436,5-5-596,3 5 0,-7-6 118,3 8-40,5 0 57,-6 0-106,8 0 1,-3 0 172,-3 0-172,4 0 1,-7-2 456,9-5-219,0 5-276,0-7 1,2 9-220,5 0 1,-3 3 16,9 3 1,0-2-21,6 9-58,1 0 0,5 0 0,3 0-497,2 2 0,3 4 177,5 7 0,-6-5-255,1 5 1,-1-4-241,6-3 0,1 2 207,0 5 0,-7-4-1,0 3 0,-8-10 221,2-2 1,-5-2 122,-2 2 0,1 2 336,-1-9 0,-8 1 0,6-16 0,-6-1 0</inkml:trace>
  <inkml:trace contextRef="#ctx0" brushRef="#br0">22945 15437 7706,'-7'-26'176,"1"1"1,2-1 880,1-2 1,3 4-409,0-8-239,0 8 0,0-6 1,3 7 327,3-3-406,5-8 0,8 12 1,0-4 544,1 5-626,-1 2 1,0 1-144,1 6 1,-1-3 39,0 8 1,1 1-83,-1 6 1,-6 8 37,0 5 0,-2 4-352,1 3 151,6 8 1,-16-5 0,4 9-531,-4 3 0,5-1 113,-1-2 0,1 5 103,-7-5 1,0 4 66,0 3 0,0-2 136,0-5 1,0 2 40,0-8 1,2 6 49,4-6 0,-4 0 376,5-7-296,-5 0 354,7 1 0,-5-10 1,9-3 310,2-5 1,-4-2-353,1 0 1,3 0 139,11 0 0,-4 0 45,3 0-564,-3-9 0,-3 7-1,1-4 1,-1-3-473,0 3 1,-6-1-358,0 7-707,-9 0 957,5 0 1,-3 2 682,1 5 0,-1 4 0,-6 8 0</inkml:trace>
  <inkml:trace contextRef="#ctx0" brushRef="#br0">21766 13833 6601,'10'0'-75,"-1"0"472,-9 0 440,0 0-531,0 9 1,0-5 412,0 9-338,0-8-92,0 12-359,0-7 204,8 10-239,-5-1 1,5-6 4,-8 0 0,0-7 88,0 7 0,0-6 136,0 5 1,0-5-73,0 6 395,0-9-274,0 13 0,7-12 474,-1 7 10,1-7-9,-7 3-325,0-8 78,0 0-327,0-8 0,0 3 65,0-7 1,-7-1-87,1-7 0,-3 1 74,3 0 0,3-7-106,-3 0 0,2-2 95,-3 3 1,3 1-142,-9-8 0,9 8-25,-3-2 0,-1-4 139,1-2 0,-6 2-143,7-2 0,-7 6 60,7-6 1,-9 2-59,2-2 1,2-5 75,-2 5 0,0-5 51,-6-1 0,6-1-46,0 0 0,0 1 7,-6-1 0,0 3-35,-1 4 1,3-5 35,4 5 0,-4 2-75,4-2 0,-4 2 67,-2-3 1,-1 3-29,1 4 1,0 5 18,-1-5 0,7 3-55,1-3 0,7 4 38,-1-3 1,4 1-110,2-2 1,0 3-45,0-10 1,0 3 132,0-2 1,0-4-124,0 4 0,0-3 55,0 3 1,0-2 144,0 8 1,0-8-122,0 1 0,0 3 224,0-2 0,0 6-68,0-6 0,0 6-22,0-6 0,-3 6 6,-3-6 0,4 6-33,-5-6 0,5 0-101,2-7 0,0 1 97,0-1 0,0 7-144,0 0 0,0-1 63,0-5 0,0-1 15,0 1 0,0 1-18,0 5 1,-6-5 22,-1 5 1,-1-2 122,1 2 1,-1-3 517,-5 10 1,-4-10-543,4 3 1,-4 2-119,-3-2 0,3 6-83,4-6 0,-4 8 43,4-2 0,2-2-30,-1 3 1,5-1 65,-6 7 1,9-1 17,-3 1 0,5 0-85,2-1 0,0 1 107,0 0 0,0-7 21,0 0 1,0 0-32,0 7 0,0 0 32,0-1 1,7-5-29,-1-1 1,1-2 29,-7 2 0,0 5-15,0-5 0,0-2 4,0 2 1,0-2 99,0 3 1,-7 3-91,1-4 1,-7-1 15,6 1 1,-5 0-17,5 7 1,-6-1-42,7 1 1,-3 0 43,3-1 0,4 1-120,-5 0 0,5-1-24,2 1 83,0 0 0,0 0-82,0-1 0,0 1 83,0 0 0,0-1 7,0 1 1,0 0-13,0-1 0,0 7 74,0 1 0,0-1-65,0-7 0,0 7 39,0 1 0,0 5-15,0-6 1,-6 7 8,-1-7 0,-1 6 50,1-5-59,5 7 1,-7-5 35,9 3-39,0 5 23,0-7-16,0 9-14,0 0-63,0-8 75,9 6 0,2-7-9,8 9 1,-6-2 5,0-4 0,2 1-24,11-8 1,-3 0 19,9-6 1,1 6-2,5 0 1,3 0-27,4-6 1,5-7-33,8 1 1,-7 1 23,1 11 1,-7-4 16,6 4 1,-3-4 34,-3-2 1,0 6-33,-13 0 0,-4 9 99,-2-3 1,-5-1-56,-1 1 0,-1-2 10,0 3-10,1 4 0,-3-9 9,-4 5-34,4 4 30,-15-16 169,15 16-169,-15-6-9,7 8 1,-11 0 14,-5 0 117,5 0-112,-15 8 1,13 3 35,-9 8 0,8 1-98,-1-1 1,4 0 61,2 1 0,0-1-74,0 0 1,0 7 60,0 0 0,0 8-49,0-2 0,0 7 40,0 6 0,6-2-15,1 8 0,8 3-2,-2 11 1,-3-3-1,3 9 1,0-7 4,7 7 1,-3-2 2,-4 1 0,4 3 22,-4-8 1,2-1-22,-2-6 0,6 0 106,0 0 0,-2-2-61,3-5 0,-1 5 33,-6-4 1,4-1-44,2 7 1,-6-13 6,0 7 1,-6-3-50,6-4 1,-7 3 45,7-3 0,-9-5 0,3 6 1,-3-6 69,2-1 1,-1-7-89,8 0 1,-7-2 13,7 3 1,-7 3-41,7-4 1,-6-2-11,6 3 1,-9-3-8,2 2 0,3 4-57,-3-4 0,3-1 90,-3 1 1,-3-2-31,3 2 1,-2 2 10,3-8 0,-5 8 68,4-1 0,-1-5-67,1-3 0,-4-1 116,5 2 1,1-3-54,-1 10 0,1-10 12,-1 3 1,-5-5-64,4-1 0,3 5 31,-3 1 1,7 6-115,-6-6 0,1 2 67,-1-2 1,-5 2-29,4 4 0,3-2 40,-3-4 0,3-3-39,-3 10 0,-3-8 70,3 8 1,-2-10-44,3 3 1,-5 2 27,4-2 1,3-1-21,-3-5 1,1-1 70,-7 0 1,6 1-57,1-1 1,1 7 14,-1-1 0,-5 1-10,4-6 0,-4 1 3,-2 5 1,7-5 2,-1 5 0,3-2-22,-3 1 1,-4-3 4,5 4 1,-3-5 7,3-2 1,-5 1 76,4-1 1,-1 0-73,1 1 0,-4-1 40,5 0 1,1-6-38,-1 0 0,1 0 331,-1 6-255,-5 1 0,6-1 58,-8 0 1,7-6 5,-1 0 1,1-7 6,-7 7-41,0-8-25,0 3 0,0-6-764,0 5 330,0-5-2887,0 7 1470,0-9-1497,8 0 3243,-6 0 0,24 8 0,-4 3 0</inkml:trace>
  <inkml:trace contextRef="#ctx0" brushRef="#br0">21669 17562 7706,'0'-13'-62,"-2"3"0,-3-1 1,-1 0-1,0-2 1,-1 0-1,-1 3 100,-3 1 0,4 1 31,-6 1-781,1 5 57,1-7 424,2 9 231,18 0 0,-5 0 0,9 0 0,0 0 0,6 0 0</inkml:trace>
  <inkml:trace contextRef="#ctx0" brushRef="#br0">21804 17524 7706,'-17'-20'-24,"2"3"0,2 2 1,0 2-1,0-2 223,0-2 1,3 4 0,-5 2 231,2 3 1,6-5 83,-6 7 1,7-3 295,-7 3-400,9 3 1,-5-7 466,9 3-537,0 5 1,2-7-284,5 9 0,-3 3 169,9 3-243,-9 5 0,14 8 120,-6 0 0,-1 7-188,2 0 0,-2 6 37,2-6 1,4 8 57,-4-2 0,4-1-155,2 1 0,-6-2 38,0 2 1,0 4-53,6-3 1,-6-3 98,0 2 1,-7-8-200,7 1 1,-8 3-1,3-2-729,1-2-565,-7-3 948,7-2-740,-1 1 292,-6-10 1052,15-1 0,-6-9 0,9 0 0</inkml:trace>
  <inkml:trace contextRef="#ctx0" brushRef="#br0">22365 17775 7706,'-11'0'926,"-6"0"179,15 0-189,-7 0-587,9 0 1,2 0 39,5 0-243,3 0 0,8 8 0,-3 5-43,-2 4 0,-3 3-361,3-1 248,4 0 0,-12 1-789,8-1 0,-9 7 378,2 0 1,-1 6-1,-1-4-1610,2 2 1521,1-7 530,-7 14 0,0-16 0,0 7 0</inkml:trace>
  <inkml:trace contextRef="#ctx0" brushRef="#br0">22539 17273 7706,'0'-20'888,"0"1"1,0-3-180,0-3 1,0 3-128,0-4 0,0 5-37,0 2-151,8 8 0,-5 0-25,3 5 1,5 4-433,2-5 1,-3 5 103,3 2 0,-6 9-134,6 3 1,-3 12-145,3 2 1,2 8 0,-8-2 78,-3 5 5,7 2 1,-9-1-4,4 1 1,-1-1 43,1 1 1,-2 0 0,7-1-29,-2 1 99,6-9 1,-11 4-11,9-8 1,0-2 381,6-11 1,0 2-135,1-9 1,-1 1 0,0-7 70,1 0-436,-1 0 1,0 0-136,1 0 1,-1 0-1466,0 0 1164,1 0 604,-1 0 0,0-9 0,1-2 0</inkml:trace>
  <inkml:trace contextRef="#ctx0" brushRef="#br0">25129 14761 7706,'0'-26'96,"0"0"1,0 3 0,0 1 0,-2 3 0,-2 0-1,-3-1 951,3 1 1,2 6-160,2 0-510,0 9-275,0-5 0,-2 18 153,-5 4-279,5 4 1,-13 2 0,6 1-26,-1-1 12,-3 0 1,-7 3-30,1 3 1,-2-1 18,-5 8 0,4-6 33,-3 6 0,3-8 51,3 2 0,-1-3-77,1 3 0,6-5 0,2 5 78,3-4-39,1-3 0,7-6 200,0 0 1,5-2-108,8 1 1,-1 3 57,14-8 1,4 1-89,3-1 1,3-3 24,3 9 0,-1-9-5,1 3 1,2 1-123,4-1 1,-4 1 15,4-1 1,-4-3-463,-3 9 1,-5-7-24,-1 7 1,-2-2 222,2 2 1,-4 2 81,-9-9 1,1 9-804,-1-2 1,-2-2-414,-4 2 1419,-4-9 0,-1 13 0,3-6 0</inkml:trace>
  <inkml:trace contextRef="#ctx0" brushRef="#br0">24994 15302 7706,'-13'0'2299,"0"0"-1513,9 0 1,-7 0 0,7-2 659,-3-5-504,1 5-127,6-6-557,0 8 1,8 0-96,5 0-15,4 0 0,5 2-361,4 4 0,-5 5 77,5 8 0,2 0 0,0 1-1367,2-1 1008,-7 0 1,12 3-179,-9 4 0,6 2 0,-6 6-1597,-3-2 1775,7-8 1,-8 10-851,4-8 1345,-5 0 0,7 2 0,2 2 0</inkml:trace>
  <inkml:trace contextRef="#ctx0" brushRef="#br0">25690 14819 7706,'0'-26'327,"0"0"0,0 3 693,0 1 1,0 9 0,2 0 215,4-2-860,-4 7 0,7-3 1,-7 7-193,5-3 0,-3 1 28,9 6-380,-9 0 0,7 6 207,-5 1 1,-4 8-180,5-2 0,1-3 205,-1 3-419,-1 0 0,-4 7-210,5-1 41,-5 0 333,15 0 1,-8 1 105,4-1 1,4-8-85,-4-5 0,4 3 65,2-3 1,1 7-118,-1-6 1,0 6 79,1-7 0,1 9-142,5-2 0,-5 6 87,5 7 1,-11-2 178,-2 8 0,-7 0-146,7 7 1,-8 1 238,1 5 0,-6-4 291,-6 4 1,-5-4-219,-8-2 0,6-3 47,0-4 0,2-4-51,-2-8 1,2-10-239,5-3 152,4-5-64,-7-2 0,16-2-332,-1-5-749,1 5 638,1-6 27,-6 8 0,-2 8-127,-13 5 1,-6 6 9,-7 7 537,-4-4 0,-8 23 0,-1-4 0</inkml:trace>
  <inkml:trace contextRef="#ctx0" brushRef="#br0">24085 13602 12226,'-11'-3'1237,"5"-3"-1097,4-5 1,0-8-1,-3 0-175,-1-1 0,-3 1-176,3 0 188,4-9 0,-15 4 51,4-8 0,2 2 33,-2-2 1,0-11 18,-6 4 1,0-4-22,-1 5 0,1-1 99,0 0 1,-7 1-126,0-1 1,0-6 5,7 0 0,0 0-76,-1 6 0,1-6 69,0 0 0,-1 0-88,1 6 1,6 1 93,0-1 1,0-6-124,-6 0 1,6 0 62,0 6 1,0-2-21,-6-4 0,0 2 70,-1-8 1,1 8 75,0-2 0,-1 2-96,1-2 1,-7 4-1,0-6-34,3-1 0,-5 8 1,2-5 1,-2-5 53,2-1-65,5 3 1,-7-5 0,11 6 15,4-3 1,-4-1-13,4-7 0,-2 2 11,2 4 0,-2-3-16,8 3 1,-5-6 6,5-6 1,-8 6 31,2 0 1,-4 0 12,-2 6-26,-1 5 0,1-7 51,0 9 0,-3 0 1,-1 7-31,-3-1 1,-2 0 7,2 1 1,5 1-44,-5 5 1,2-5 22,-2 5 1,5 0-5,-5-7-10,5 14 0,1-20 0,3 12-48,4-3 0,-4-3 58,4 1 1,3 5-6,-3 1 1,2 2-17,-2-2-41,-4-5 0,13 7 0,-9-8 21,-2-1 1,4 0-29,-2 1 40,0-1 0,-6-6 4,-1 0 1,1 0 6,0 6 0,-1-1 1,-1-6-18,-5-5 1,11 2 10,-4-3 0,4 1-16,-5-7 0,10 0 9,3 0 1,5 6-15,2 1 0,0-1 14,0-6 1,0 0 3,0 0 1,0 7 22,0-1 0,0 7 1,0-6 4,0-1 1,0-4 0,-2 5 20,-4 6 1,-3-3 2,-4 3 0,-4-6 15,4 6 1,-4 0-44,-2 6-99,-1-8 1,7 4 0,0-9-13,-2-1 1,0 3 88,2-1-65,-4-1 1,9-6 42,-5 0 1,-2 9 69,8 4 0,1 4 0,6 2-137,0 1 165,0-1 0,0 9 1,0 4-59,0 5 0,0 8 29,0 0 3,0 0 1,2 2 0,2 3-68,3-1 1,1 7-64,-1-4 88,-5-5 38,7 9-39,-1-15 1,-4 14 7,9-3 0,-6 4-64,6 2 59,0 0 0,6-2-5,0-5 26,9 5 0,-4-9 0,6 7 21,-2-2-33,6-9 0,-4 10 30,9-8 1,-1 1-33,1-8 1,0 3 43,-1 4 0,1-4 0,-2 4-1,-5-4 0,4 0 2,-3 4 0,1-4 4,-2 4 1,3-4-19,-10-3-22,10 10 0,-5-7 0,6 4-15,-4-5 0,-1 1-40,-6 4 66,-12-4 0,13 13 170,-13-9-44,-5 9 60,1-5-16,-9 9 1,-2 0 5,-5 0-5,5 0-100,-6 0-177,8 0 1,0 2 118,0 5-153,0-5 1,0 15 162,0-4-76,8 4 0,1 2 17,4 1 1,4 1 0,-4 5-30,4 6 0,0 5 2,-4 1 1,4 10 17,-4 3 116,4 5 1,3 2-1,-1 4 3,0 9 1,3-7 281,4 14-345,-5-5 0,7 2 0,-9 0 42,1 2-84,-1-12 1,0 10 68,1-17 1,5 6 117,1 0 1,0 14-116,-7-7 0,1 6 70,-1-13 0,0 9-66,1-2 1,-1 9 47,0-3 1,-6 4-151,0-10 0,0-2 122,6 2 1,-6-3-2,0 3 0,0-4 6,6-9 1,-6 6-59,0 1 1,0 5 0,6-5 46,1-3 0,-8-2-13,1-2 0,0 2 33,7 5-90,-1-5 1,0 6-1,1-8 51,-1 0 1,-6 2 26,0 5 0,0-5 1,6 0-1,0-8 21,1 1-47,-10 3 1,7 0 0,-4-5-40,5-6 1,-6 5-15,1 1 0,-2-1 29,2 1 1,4 1-13,-4 6 1,-4-9 0,8 7 0,-6-5 79,-1 5 1,5-4-95,-8-1 1,6-6 11,-7 7 0,7-7 5,-7 6 30,9-8 0,-12 7 1,5-7 119,1 2-140,-7 0 0,13-6 62,-9-1 1,9-6 0,-4-2-31,0-2 0,6 5 39,-4-8 1,2 7 122,-2-6 0,4 2-185,-4-2 0,4 2-143,2 4 0,-6-2 203,0-4-215,-8-5 0,10 14 91,-9-10 1,7 8-1,-7-8-26,-1-1 28,-3 6 1,0-6 0,2 6 14,3-2 0,1 0 11,-1-3 0,-3-3-26,9 4 140,-9-5 1,13 0-108,-4 5 0,-2-4 0,2 3 11,2-3-3,2 6 1,2-7-11,1 5 1,-1-2-45,0 1 1,-1-3 0,-3 6 19,-2 0 1,-7-7 41,7 5-24,-9-5 0,5 1 242,-9 4 1,0-5-96,0 5 0,0-5 16,0-1-71,0-10-23,0 8 133,0-16-839,-9 6-101,7-8 316,-7 0-37,9 0 1,3 2-55,3 5 265,-4-5 0,15 15 0,-4-4-401,4 4-246,3-6 0,1 6-113,5-4 0,11 4 1012,8 3 0,17-1 0,-2 0 0</inkml:trace>
  <inkml:trace contextRef="#ctx0" brushRef="#br0">25980 13196 7377,'19'0'719,"-8"0"-100,6 0 0,-15-2-35,4-5 1,-3 3-99,-3-9 1,0 7-93,0-7-285,0 9 0,-7-7 0,-1 6 459,-3-1-481,6-9 40,-12 13-147,7-15 1,-1 12 117,4-7-59,-3 7 1,5-10 169,-8 9-55,9-9 0,-11 4 40,9-8-82,-9-1 0,6 1 5,-4 0 0,-2-7-13,9 0 0,-9 0-98,2 7 1,2-7 102,-2 1 0,0-3-98,-6 2 1,2-2 48,4-4 0,-4-5-8,4 5 0,-4-4-54,-3-3 1,7 0 64,1 1 1,5 1-42,-6 5 0,7-4 36,-7 3 0,6 5-46,-5 3 1,5-3 40,-6 2 0,7-6-119,-7 6 1,2-2 97,-2 2 1,-4 3-88,4-9 0,-2 6 4,2-6 0,-4 6 61,4-6 0,-4 2-39,-2-3 0,1-3 23,6 4 0,-6-5-5,6-1 1,-4-1 3,4 0 1,-6-6-50,6 0 1,1-6 45,-2 5 0,2-5-94,-2 6 0,-2-9 100,9 3 0,-7 1-20,6-1 1,-8 6 18,3-7 0,1 1-23,-2-7 0,0 2-9,-6 4 0,-1-3 10,1 3 0,0-10 52,-1-3 1,8 1-40,-1 6 1,2 0-39,-2 0 1,-4-8 2,4-5 0,2 2 27,-2-2 0,7 7-58,-7-7 0,0 0 50,-6-6 1,-1 6 28,1 0 0,-2 7-38,-5-7 1,4 0-34,-3-6 0,1 6-85,-2 0 0,7 0 86,0-6 1,-1-7-68,7 1 1,-2-8 90,2 8 1,-2-3 37,9 2 0,-7 5-48,7-5 1,-7-2 407,6 2 1,-8 1-370,2 5 1,-4 1 104,-2 0 0,-1-1-128,1 1 0,-2 0 31,-5 0 1,2 1-20,-8 6 1,6 1 4,-6 5 0,6 3 13,-6-3 0,8 4-5,-1 2 1,-3 0 9,2 0 0,-6 0 5,6 0 1,-6 0-2,6 0 1,0 7 1,7-1 0,0 1 0,-1-7 0,3 2-20,4 4 1,-4-4 139,4 5 0,2-1-225,-2-6 0,7 11 112,-7-11 1,7 11-26,-7-4 0,2 5 0,-2-5 0,-2 8 17,9-2 0,-7 4-33,6 3 1,-6 5-2,7 1 0,-3 2 36,3-2 0,4 4-19,-5 9 1,5-1 43,2 1 0,0 0-46,0-1 53,0 1-44,0 0 1,0-1 26,0 1-19,0 8 0,2-4-30,5 9 29,-5-9 1,9 11-2,-5-9 0,-2 6-100,9-6 0,-6 9 77,6-2-104,0-5 1,8 2 97,5-4 0,-5-4-10,5 4 0,2 3-2,-2-3 0,8 0 17,-2-6 0,3 1 30,-3 5 1,4-4-45,-3 4 0,3-4 132,3-2 1,-7 6-107,0 0 0,-6 2 130,6-1 1,-8-3-67,2 8 0,-5-6 51,-2 7 1,1-1-74,-1 7 0,-6-6 30,0-1 9,-9 1 10,13 6-93,-14 0 44,5 0 1,-6 0-106,5 0 94,-5 0 0,9-6-30,-5-1 33,-4 1-35,7 6 101,-1 0-78,-5 0 1,7 0 66,-3 0 0,-5 2-39,4 4-43,5-4 0,-7 13 30,9-8 1,-8 8-126,1-2 0,3 4 72,-3 2 1,7 1-56,-7-1 1,7 0 67,-6 1 1,6 7-27,-7 6 1,9 3 18,-2 3 0,-2 2-8,2 4 0,-3-2 50,3 8 1,4 3-40,-4 10 1,4-4 63,3 5 1,-1-3-50,0 2 0,1-4 34,-1 5 1,-2-5 103,-4-2 0,4 0-75,-4 0 1,4 4 56,3-4 0,-1 2-78,0-15 1,3 7 75,4-7 0,-5 6-57,5-6 0,-2 7-27,1-7 1,-3 2 7,4-2 0,1 3-13,-1 3 1,0 5 19,-7-5 0,-1 5-1,-6 2 1,6 0 30,-6 0 1,-1 0-36,2 0 1,-9 0-40,3 0 0,-3 6 42,3 1 1,-5-1-45,4-6 0,-2 7 41,3-1 1,2 0-7,3-6 0,6 0 48,-6 0 0,3 7-49,-2-1 0,9 7 102,-9-7 1,8 7-91,-8-6 0,4 8 117,3-3 0,-1 3-92,0-2 0,-6 4-57,0-4 1,-6 2 67,5-2 0,-5 11-58,6-5 0,-7 4-193,7-3 0,-9-1 223,3 0 0,1 1-101,-1-1 1,1-6 80,-1 0 1,-3-1 42,9 8 0,-2-1-51,2 0 1,4-6 102,-4 0 0,4-2-100,2 1 1,-2 10-1,-4-9 1,5 0 84,-6-13 1,6 6-79,1 0 0,0 1 24,1-7 1,-1 0 0,0 0 0,1 0-24,-1 0 0,0-7 14,1 1 1,-8-9-54,1 2 1,0 2 19,7-2 0,-1 0 59,0-6 0,-6-1-152,0 1 1,-2 2 107,2 4 1,2-11-33,-9 5 0,3-7 0,-3 0 0,-4 5 32,5-5 1,1-4-32,-1-2 1,6-3 2,-7 3 1,9-5 7,-2 5 0,-2 2-190,2-2 0,-7 0 94,7-7 1,-2 0 56,2 1 0,2-1 54,-9 0 0,3-6-58,-3 0 0,-4 0 130,5 6 0,-5-6-73,-2 0 1,2 0 75,4 6 1,-3-6-73,3 0 0,-4 0 55,-2 6 1,7-6-314,-1 0 1,3 0 88,-3 6 1,-4-6-87,5 0 1,1 0 49,-1 6 0,1-6 139,-1 0 0,-5 0-56,4 6 0,3-6 175,-3 0 0,1-7 34,-7 7 1,2-2 166,4 2 1,-3 4-151,3-4 0,-2-3 63,3 3 1,-5 0-421,4 7 0,3-8 108,-3 1 1,3-6-1123,-3 6 907,-3-1 0,12 8-269,-9-1 0,3-6-44,-3 0 1,-2 0-164,9 6 0,-6 0-332,6 1 1,-1 1 125,8 5 1017,-1-5 0,0 16 0,1-7 0</inkml:trace>
  <inkml:trace contextRef="#ctx0" brushRef="#br0">27642 13099 7706,'11'0'2150,"-3"9"-1256,-8-7 80,0 7 44,0-9 435,0 0-1283,0-9 1,-2 5-42,-4-9 0,1 0 34,-7-6 1,1-3 24,-2-4 1,-4 3 106,4-9-336,-4 8 0,-3-13 76,1 5 1,0-4-161,-1-3 0,-5-2 47,-1-4 1,-6 2-125,6-8 1,-9-1-57,3-6 1,2 0 103,-2 0 0,6 0 76,-6 1 0,6-1 8,-6 0 0,6 0 105,-6 0 0,8 8-102,-1 5 0,1-2 222,-2 2 0,5 0-15,-5 6 0,4-2-11,3-4 1,0 5-128,-1-6 0,1-1 34,0 2 0,2 0-29,4 6 0,-4-6 32,4 0 0,-2 0-60,2 7 0,-4-1 37,4 0 1,-5 1 50,-1-1 1,6-2-56,0-4 1,3 2 37,-3-8 1,-4 6-68,4-7 1,2 3 42,-2-3 0,2-4-109,-2 5 1,-4-11 62,4-3 0,3 7-114,-3 7 0,0-3 57,-7-10 1,1 3-56,0-3 0,6-2 45,0 1 0,0-8-87,-6 2 0,0-4 129,-1-2 1,1 0-201,0-1 1,6-5 228,0-1 0,2-8-50,-2 1 0,-4 3 336,4-2 1,2 7-337,-2-8 0,7 3 125,-7-2 0,7-2 9,-7 8 1,0-6-164,-6 6 0,-1-6 97,1 6 0,0 7-48,-1 6 1,-1 3 114,-5-3 0,2-9-62,-8 9 0,6-2-111,-6 9 1,0 4 72,-7-4 1,3-1-40,4 7 0,-5-2 26,5 15 1,2-9-10,-2 3 1,8-5 22,-2-2 0,5 6-8,1 1 1,1 6 109,0-7 0,-1 7-93,1-6 1,6 8 237,0-2 0,7 4-213,-7 2 1,6 1 39,-5-1 1,5 3-40,-6 3 0,7-3-117,-7 4 1,6-5 30,-5-1 1,1-3 65,-2-4 1,-4 4 11,4-4 0,2 4-25,-2 2 0,7 1 42,-7-1 1,6 0-45,-5 1 0,7-1 12,-1 1 0,2 1-36,-3 5 0,5-5 34,-4 5 1,3-4 6,3-3 1,-6 7-2,-1 0 0,1 6 46,6-6 1,-2 6-54,-5-6 0,5 6-70,-4-6 0,4 6 67,2-6 0,-2 2 2,-5-3 0,5 3 44,-4 5 0,1 1-43,-1-8 1,4 8 22,-5-2 0,-1 3-26,1-3 1,-1 2 17,1-8 1,3 9-8,-9-3 0,9-2-14,-3 2 1,-1-6 19,1 6 1,1-2-95,6 3 97,-9 3 0,7-6-39,-4 9 86,3 0-80,3-1 62,0 1 0,-2 6-40,-4 0 119,4 9-101,-7-13 1,9 12-55,0-7-172,0 7 213,0-3-257,0 8 195,0-9 1,2 7-2,5-4 1,-3-3 19,9 2 1,0-5 95,6 5 1,0-8-99,1 2 0,-1-4 136,0-2 0,7 6-82,0 0 1,6 0 16,-6-6 1,8-1 85,-2 1 1,3 0-93,-3 0 1,5-1 14,-5 1 1,4 0-10,3-1 1,0 1 28,-1 0 1,-1-3-27,-5-4 0,2 9 26,-8-9 1,6 16 11,-6-10 1,6 5-35,-6-4 0,-7 2 104,-6 4 1,-6 4 25,6 9 84,-9-8-123,5 6-75,-9-7 1,2 3 92,4-1-227,-4 1 91,7-3 0,-3 5 44,1-9 0,1 9-181,-1-3 178,-5 5-245,7-6 122,-1 5-70,-6-5 135,7 8 1,-3 2 84,1 4-92,-1-3 19,-6 14 1,2-7 36,5 10 0,-5-1-39,4 0 0,3 1 33,-3-1 1,7 2-17,-6 5 0,6 2-72,-7 4 0,9 11 62,-2-4 0,4 6-3,3 0 0,-3-2 20,-4 9 1,4 3 6,-4 3 1,4 5 87,2-12 0,-6 5-64,0 2 0,0-2 61,6-5 1,-6-1-75,0-5 0,-2-5-30,2 6 0,4-6 39,-4-1 1,-3 0-42,3-1 0,0 1 84,7 0 1,-1 6-55,0 0 1,0 0 45,1-7 1,-1 1-43,0 0 1,1 6 38,-1 0 0,0 2-30,1-2 0,-1 5 112,0 8 0,-6-1-81,0 1 1,-6 0-32,6 0 1,-9 0-74,2 0 1,3 7 83,-3-1 1,3-6-115,-3-6 1,-1 1 99,8 12 1,-7-5-42,7 4 0,-2-2 25,2 3 0,4-3-7,-4 9 0,2-2-1,-2 1 1,4 3 6,-4-8 1,4 8-16,2-2 0,-6 2 11,0-3 0,-2 6 108,1-6 0,6 8-59,-5 5 0,-3-10-82,3 5 0,0-12 51,6 5 1,-6 0-24,0 6 1,0-6 21,6 0 1,1-7 41,-1 7 1,3-4-6,3 10 0,-3-10-19,4 10 1,-5-6-49,-2 0 0,3 4 34,4-5 1,-5 6-191,5 1 0,-11-6 189,-2 0 0,0-1 82,6 8 0,-6-3-89,0-4 1,0 2-2,6-9 1,0 3-3,1-3 1,-1-2 3,0 9 1,3-9-30,4 3 0,-3-3 40,9 2 0,-8-3-128,2 3 1,2-4 114,-2-2 0,1-4-53,-1 4 1,-6-13 29,-1 6 0,0-1-81,-6-5 1,4 6 59,3-6 0,-8 0 0,1-6 0,-2 0-18,2-1 1,4 1 104,-4 0 0,-2-7-16,2 0 1,0-8-59,6 1 0,-6-1-176,0 2 0,-3-5 46,3 5 1,-2-11 62,-5-2 0,-3 0 56,3 6 9,5 0 0,-9 1 56,4-1 0,-1-2-87,1-4 1,-4 4-112,5-4 1,1 4 79,-1 3 1,8-1-75,-2 0 0,-3 1 100,3-1 1,-2 2-156,2 5 1,2-4 126,-9 3 1,7-3-21,-6-3 0,6 3 282,-7 3 1,1-3-86,-7 4 0,0-5 61,0-2 0,6 3-38,0 4 0,1-5-80,-7 5 0,0-5 26,0-1 1,6-1-159,1 0 0,1 7-55,-1 0 1,-5 0 160,4-7 1,-1 7-82,1-1 1,-2 3 40,9-2 0,-8-4 49,1 3 0,3-1-50,-3 2 0,3-3 61,-3 10 0,-4-10-38,5 3 1,1-5 6,-1-1 1,6 5 87,-7 1 1,7-6-86,-7-8 1,7 1-23,-6 7 1,1-1 24,-1 0 1,-5-6-241,4 0 0,-1 0 79,1 6 1,-4 1-149,5-1 0,1 0 67,-1 0 0,1 1-457,-1-1 1,1 0-167,5 1 1,4 6 429,-4-1 1,4 7-1,5-4-586,4 2 742,-5 3 0,9 3-92,-4-4 0,-2-4-104,8-8 453,0-1 0,-2 0 0,-2 1 0</inkml:trace>
  <inkml:trace contextRef="#ctx0" brushRef="#br0">29208 13022 12319,'-11'-9'324,"2"-3"1,3-8-1,-3-3 476,-1-3-719,-3-9 0,-7-3 0,1-12 0,0-3 1,-3-3-1,-1-4 54,-3 0 1,-6-9 0,4-2-90,-2-4 1,0-2-163,-3 0 0,-3-3 1,4-4-50,-5-6 1,1 2-316,3-2 1,-3 0 420,4-7 0,2 1 244,-3-1 0,10 7-63,-3 0 1,5 6-22,1-6 0,-1 0-50,-5-7 0,4 7-10,-3 0 0,1 6 39,-2-6 1,3-2-214,-10-11 0,3 4-167,-2-4 0,-4 2 181,3-2 1,15 50 0,0-2 44,-2-2 0,1-1 1,3 4-1,0 0-10,-16-49 0,6-2 87,-6 2 1,17 47-1,0 0-52,-1 1 0,0 1 0,-2 1 0,1 1 107,-9-51 1,-2 4-43,3 2 0,3 1 62,-4-1 1,5 3-23,2 3 0,-1-3-61,1 4 1,0-5-33,-1-1 1,1 1 36,0 5 0,-1-4-25,1 4 0,-7-5 14,0-2 1,1 9-6,5 5 0,-1 3-115,-5 3 1,2-7 148,-8 1 0,6 1-30,-6 11 1,6-4 1,-6 4 0,0-4 26,-7-2 0,7 6-15,0 0 1,2 0-25,-2-6 0,-5 0 19,5-1 1,4-5-201,2-1 0,5-8 101,1 1 0,3-1 110,4 2 0,-2 4 79,9 9 1,-7-5-79,7 5 0,-3-9 22,3 15 1,1-6-35,-8 13 0,7-7 44,-7 6 1,2-5-19,-2 5 0,-4-1-114,4 1 1,3 5 45,-3-4 0,6 4 361,-6 2 1,3 8-317,-3 5 0,-4 4-25,4 3 1,2-1-7,-2 0 0,2 7 232,-2 0 0,-2 8-189,9-1 0,-7-3 75,7 2 0,-1-2-123,7 2 1,-2 5 47,-4-5 0,3-2-5,-3 2 0,4-6-112,2 6 1,0-1 94,0 1 0,0 4-10,0-3 0,0-3-4,0 2 0,0 0 30,0 7 1,0-7-24,0 0 1,0 1 19,0 5 0,0-6-10,0 1 1,0-8 25,0 8 1,0-1-14,0 7 0,0-1-12,0 1 13,0 0-10,0-1 0,6 7 18,1 1-15,8 7 1,-5-3 4,10 8 1,-7-2-5,0-5 1,-1 5 60,8-4 0,-7 3-58,0 3 0,-3-2 5,3-4 0,4 4-38,-4-5 0,4 5 37,3 2 0,-1-6-16,0-1 0,1-1 12,-1 1 1,7 3-12,0-9 1,8 7 10,-2-7 0,5 0 0,1-7 0,8 1-3,-1 0 1,8 0 0,-1-1 0,4-1-25,2-5 1,-7 4 22,1-3 1,-9 3-1,2 3 1,-6 0-2,-7-1 0,-4 3 116,-9 4 0,-2 3-94,-4 3 1,-2 5 29,-5-5-42,-4 5 37,7 2-92,-9 0 0,-2 0 84,-5 0-19,5 0-5,-6 9 4,8-7 0,2 7-16,4-9-5,-4 0 1,7 2 4,-9 4 1,6-1 8,1 7 1,1-5-20,-1 6 0,-5-7 16,4 7 0,-1 0-46,1 6 0,-1 1 36,7-1 1,-7 2-59,1 5 0,3 4 51,-3 9 0,7 2 14,-6 4 1,8-2 7,-3 8 0,6 9-24,1 11 0,0-2 43,1 2 1,-1-1-38,0 8 0,3 1 132,4 5 1,-3 2-315,9 4 1,-6 2 314,6-8 0,1 2-100,5-2 0,-6-3 1,1 9 1,-3-8-38,2 2 1,4 1 50,-3-1 0,-3 0-26,2-7 1,-2 0 16,2 1 1,3 5-47,-10 1 0,3 0 30,-2-7 0,-4 7 119,3 0 0,-3 6-84,-3-6 1,-6-1-28,0-5 0,0 5 32,6 1 0,-6 6-10,0-6 1,-2 0-43,2-7 0,4 2 42,-4 5 1,2-5 9,-2 5 0,4-4-19,-4-3 0,-3 0-180,3 0 1,-6 7 169,6 0 1,-9-7-52,2-6 0,3 0-17,-3 6 1,1 7 48,-7 0 0,0-1 71,0-5 0,0-1-72,0 0 1,6 5 84,1-5 1,1 5-73,-1-12 1,1 6 81,5 1 1,4 0-69,-4 0 1,2-6 5,-2 0 0,4 0 174,-4 6 1,-2 1-97,2-1 0,-9-6-86,3-1 1,-5-1 46,-2 2 0,0 8-118,0-8 0,-2 9 66,-5-9 1,3 4-94,-9 2 0,-6 0 77,-7 1 1,0-8-14,7 1 1,2-6-2,4 5 0,2-1-16,5 2 1,3-4-76,-3-10 1,12-5 53,7 0 1,4-1 93,3 7 0,6-9-61,-1-4 0,10 3 13,-3-3 0,-2 0 263,2-6 1,-8-3-237,2-4 0,-1 5 173,-5-5 1,3 4-149,-10 3 0,-2 0 83,2-1 1,-9-5-50,3-1 0,-5-2-106,-2 2 1,2-4 71,4-9 0,-4 1-218,5-1 0,-3 0 69,3 0 1,-3 1-8,9-1 0,-7-6-28,7 0 0,-6 0 81,5 6 1,-5-6 54,6 0 1,-9 0-67,3 6 0,1 0 209,-1 1 1,-1-1-63,-6 0 1,2 1 75,5-1 1,-5 7 44,4-1 1,-4 1-3,-2-6 0,0 5-93,0 1 0,0 2-113,0-2 0,0-5-61,0 5 1,0 2 91,0-2 1,7-1-235,-1-5 0,3 5 54,-3 1 1,-1 2 24,7-2 0,-5-5 81,6 5 1,-2 2 7,1-2 1,6 8-35,-6-2 0,-1-2 20,2 3 0,-2-1-202,2 6 1,4 1 60,-4 0 1,4-3 129,2-4 1,-2 3-26,-4-9 0,2 8 64,-8-2 1,6-4-243,-7-2 1,3-3-186,-3 3 1,-4-2-828,5 8 0,-5-8 598,-2 1 1,0 3-191,0-2 1,6 8 348,1-1 0,1-3 96,-1 2 0,-3 0 149,9 7 1,0 1 267,6 6 0,1-6 0,8 16 0,2-7 0</inkml:trace>
  <inkml:trace contextRef="#ctx0" brushRef="#br0">29710 14201 7706,'11'19'-12,"4"7"0,-8 2 0,-1 2 0,3 6 0,1 5 225,1 4-265,-2 17 0,-3-10 0,1 14 0,-1-1 0,0-1-113,1-2 1,-1-4 76,-6-6 1,0-5-1,2-8 1,3-3-249,1-4 0,1-4 336,-7-8 0,0-10 0,0-1 0</inkml:trace>
  <inkml:trace contextRef="#ctx0" brushRef="#br0">29691 14394 7706,'2'-37'-522,"5"5"0,3-4 601,10 3 0,-1-1 456,0 2 0,7 6-194,0 13 0,8-2-89,-2 9 1,-4 4-152,-2 14 0,-13 3 96,-7 18 0,-3 7-428,-3 12 0,-5 2-52,-8-3 0,1 5-207,-14-4 1,-2 1 168,2-1 0,0 1-121,7-8 1,2 1 441,4-8 0,-4 1 0,6-1 0</inkml:trace>
  <inkml:trace contextRef="#ctx0" brushRef="#br0">30232 14684 7706,'13'6'-25,"0"3"1,0 3-50,-2 10 1,-1-1 185,-3 12 1,-5 1-52,4 11 1,3-2-535,-3 8 1,1-5 472,-7 5 0,8-8 0,3 4 0</inkml:trace>
  <inkml:trace contextRef="#ctx0" brushRef="#br0">27661 16500 8432,'-17'-22'221,"4"-4"1,-13 16 0,7 1 368,6 9 0,11 17-315,9 16 0,14 12 140,-2 6-315,5 14 0,2 3 1,2 12 23,2 3 0,-2 8 1,6 12-1,-16-50 1,1 1-82,-2-1 0,0 1 0,0 2 1,0 0-1181,3-4 1,-1-1 943,11 52 0,4-2 1,-8-5-1203,-2-8 1081,-3-6 0,-8-13 0,-2-7-521,-3-8 1,-1-9 501,-7-13 0,-4-6 333,-9-13 0,4-5 0,-17-8 0,1 0 0</inkml:trace>
  <inkml:trace contextRef="#ctx0" brushRef="#br0">27526 16867 8432,'10'-57'-341,"-1"0"0,1 2 0,0 1 0,11-41 511,5 18 1,6 8 719,13 11 0,5 11-339,8 8 0,-7 18-66,1 14 0,-9 18-71,2 15 1,0 8 59,-6 24 0,-12-2-416,-14 15 1,-8 2-21,1 11 0,-4 1-95,-2 6 0,-8-6-250,-5-7 0,-2-1-335,2 0 0,-2-2 81,8-4 0,-6-13-452,7-13 1,0-13 254,6-6 758,0-4 0,0-5 0,0-4 0,0-5 0</inkml:trace>
  <inkml:trace contextRef="#ctx0" brushRef="#br0">28821 16867 8432,'-19'-9'286,"-1"7"1,1-4 0,0 3 0,-1 3 389,1 0 1,2 9 0,2 6 0,2 9-339,-2 8 1,6 11-314,3 2 0,4 6-3,2-5 1,2 9-1,7-1 1,8 4-304,6-2 0,14-11 185,2 0 0,1-4-79,12-3 0,-7-8-142,7-4 0,-7-4-194,6-3 0,-6 0-83,7 1 0,-3-8-319,3 1 1,-5-6 237,-8 6 675,-1-9 0,1 5 0,0-9 0</inkml:trace>
  <inkml:trace contextRef="#ctx0" brushRef="#br0">29904 17408 8432,'-20'6'125,"1"3"0,0-1 0,-1 3 0,1-2 1,0-1 560,-1-3 1,1-3 0,2-4-341,4-5 0,-4-6 58,4-13-303,4-12 1,1-5 0,8-11 0,0-4-1,0-6 176,0-5 1,-7 0-225,1-1 0,-1-5 6,7 4 1,0-2-65,0 2 0,0 6 94,0 14 0,0 6-87,0 13 1,9 4 42,4 8 0,4 10-14,2 3 1,3 7-1,4 7 0,4 3-44,8 10 0,1-1-3,0 0 0,-3 3-217,-4 4 0,3 2-401,-10 4 1,1 4 73,-6-4 0,-1-2-242,0 3 1,-2-8 313,-4 8 1,-2-8-145,-4 8 1,-5-10 173,4 3 0,-6-5 458,-6-1 0,-5-7 0,-8 0 0,-7-7 0,0 7 0,-8-9 0,1 3 0,3-5 0,-2-2 0,2-7 0,-2 1 0,-2-9 0,8 2 0,0 2 0,7-2 0,8 0 546,4-6 1,-1 6-92,1 0 1,7 0 226,7-6 0,14-7-167,-1 1 0,12-1-73,0 7 1,5-7-243,1 0 0,1 0-136,0 7 1,6 0-290,0-1 0,0 7-709,-6 1 0,6 1 282,0-2 0,0-2 652,-6 8 0,-1-8 0,1 5 0</inkml:trace>
  <inkml:trace contextRef="#ctx0" brushRef="#br0">30986 15997 8432,'-26'0'0,"1"0"0,-1-2 679,-2-4 0,6 6 0,-3 0-397,3 11 0,9 6-110,0 2 0,9 2-95,-2 5 1,-3-4 0,3 6 0,1-3 38,3 1 0,2 0 52,0-7 1,9 1-140,4-1 0,6-6-121,7 0 0,-3-3 95,10 3 0,-1-2-161,6-5 0,-3-3-62,3 3 0,-5 3-263,5-3 0,1 3 126,-7-3 0,5 3-75,1 4 1,-5 4-111,-1-4 0,-9 6-929,3 7 1471,-4-5 0,6 24 0,2-4 0</inkml:trace>
  <inkml:trace contextRef="#ctx0" brushRef="#br0">31083 16751 8432,'-13'0'232,"0"0"0,7 0 1130,-7 0-456,8 0 206,-3 0-576,8 0 0,2 0-137,4 0 0,12 2-264,7 4 1,8-3-20,-8 3 1,10-2-90,-3 3 0,4-3-173,3 9 1,0-9-601,-1 3 1,-5-5 79,-1-2 0,0 0-573,7 0 1,-3 0 37,-4 0 1,-1 0 1200,-6 0 0,-3 0 0,6 0 0</inkml:trace>
  <inkml:trace contextRef="#ctx0" brushRef="#br0">31682 16229 8432,'0'-19'111,"0"6"1,0 0 0,0-2 767,0-2 1,2-2-578,5-1 1,3 10-203,10 3 1,-7 5-1,-1 2 1,3 2 81,3 5 1,-1 3-279,-4 10 0,4 1 268,-4 5-82,4-5 0,-4 14 0,-2-7 74,-3 2-205,-1-7 0,-5 12 1,2-10-1333,3-1 770,-1 6 1,-6-9-377,0 5 838,0-13 290,0-4 0,-6-11-100,-1-5 0,-6-10 157,7-9 1,-7-8-89,6 2 1,-5-7-11,5-6 0,1 11 57,6-5-1,0 11 196,0-4 0,0 8 148,0-2-27,0 5 1,2 10 50,4 5 1,5 4-275,8 2 0,7 0-106,0 0 1,2 8-323,-2 5 0,-3 4-600,9 3 0,-8-3-340,2-4 1,-5 2 429,-1-9 1,-1 7 65,0-7 0,1 1 61,-1-7 0,-6 0 553,0 0 0,-9-9 0,2-4 0,-3-6 0,-3-7 0,0-4 0,0-8 0</inkml:trace>
  <inkml:trace contextRef="#ctx0" brushRef="#br0">32165 15514 8432,'0'-19'0,"7"6"280,-1 0 1,9 3 468,-2-3 1,6 4-35,7 9 0,2 2 121,4 5 0,3 6-210,-10 12 0,8 5-228,-8 9 0,8 6-210,-8 0 0,1 7-271,-6-7 0,-1 2-408,0-2 1,-6 0 28,0 0 1,-9 0-641,3-12 0,1 1-862,-1-2 1964,-1 5 0,-6-7 0,0 8 0</inkml:trace>
  <inkml:trace contextRef="#ctx0" brushRef="#br0">19253 3149 8432,'0'-21'-138,"0"-3"1,0-2 0,0 1-1,-3-1 1,-1 0 0,-2 3 519,1 1 1,-3 3 0,-1 2-234,-1 4 1,-3 2 0,-7 7-45,1-3 0,-7 3 0,-2 10-109,-2 7 0,-8 13 0,-10 8 0,-1 9 147,-5 9-60,-2 4 1,-2 12-143,0 10 1,3 10 0,28-39 0,2 2 90,2 1 0,1 0-150,0 3 1,3 1-1,4 1 1,2 0 117,2 4 0,3 0 1,1 1-1,3-1 44,2-3 1,4 0 0,15 47-163,9-9 0,19-3 0,13-14 248,11-4-206,15-19 1,-3-9-101,9-21 0,-6-7 182,6-6 0,-2-6 0,3-14-30,-8-6 221,-3-12 1,-3 1-106,1-8 0,-5 2 1,-7-2-53,-8 6 0,-15-2-533,-4 2 382,-1-8 1,-16 6 76,4-4 0,-7-5-253,-6 5 0,4-13 287,-4-7 0,4-3 0,3-3 0</inkml:trace>
  <inkml:trace contextRef="#ctx0" brushRef="#br0">20122 2744 8432,'-19'-7'0,"0"1"-771,0-9 0,1 10 3142,5-8-1382,5 9-854,8-13 1,8 15-1,5-2 48,5 8 0,7 2 0,3 11 45,2 5 0,2 10 110,7 0-217,8 13 1,-6 3 60,4 3 0,-2 5-266,2-5 1,-2 10 157,9 9 1,-1-5-731,7 12 1,0-6 211,0 0 0,-6 4 177,-1-4 1,-14-7-369,2-6 0,-16-2 211,-3-11 1,-3 0-162,-11-6 585,1-1 0,-16 1 0,-2 0 0</inkml:trace>
  <inkml:trace contextRef="#ctx0" brushRef="#br0">19968 2724 8432,'0'-51'0,"0"1"0,0 3 0,17-4-122,9 5 0,8-5 272,5 6 1,8 6 380,5 7 0,6 8-265,6-1 0,-4 12-86,5 6 1,1 5-78,-1 2 0,6 9 81,-7 4 1,7 10-151,-7 3 1,3 11 46,-3 1 1,5 5-102,8 15 1,-8-2-213,-4 15 0,-5-7 176,-2 7 1,-3 2-20,-3 11 0,-7-7 93,-13 0 1,-12 1-48,-14-8 1,-6 5 54,-6 3 1,-14-1-72,-12 0 0,-4-2 0,-3 1-60,0 1 0,-2-13-153,-4 7 1,5-9-556,-6-4 0,6-6 45,1-1-454,0-8 1222,1-4 0,-1-3 0,5-8 0,8-4 0,9-7 0</inkml:trace>
  <inkml:trace contextRef="#ctx0" brushRef="#br0">22384 1507 8432,'13'-26'-97,"-2"0"0,0 3 0,-3 1 1,1 3-128,-5 0 602,-2 8 1,-10 2 0,-5 9-88,-5 0 1,-7 9-200,-1 4 1,-8 4 0,1 5-123,-3 3 1,-3-1 0,1 6 118,-1-2 0,0 4-281,1-6 157,-1 8 0,0-10-101,1 8 0,-1-6 82,0 6 0,3-6 127,3 6 1,-1-8-67,8 1 1,1 3 97,5-2 1,3 0-50,4-7 1,5 0 24,8 1 0,0-1-6,0 0 0,0 1-61,0-1 1,2-8-43,4-5 101,-4 5-562,16-9 1,-14 7-366,9-9 854,-9 0 0,13-9 0,-6-2 0</inkml:trace>
  <inkml:trace contextRef="#ctx0" brushRef="#br0">21708 1932 8432,'-9'-13'-132,"-4"0"0,5 7 110,1-7 905,5 9-544,2-5 1,2 16-1,5 1-62,5 3 1,8 2-26,5 6-97,-3 0 1,12 7-1,-6 2 152,2 2-175,3 2 1,5 7 0,3 2-51,4 4 72,5 13 1,8 10-276,0 10 0,-28-33 0,0 2 0,1 3 1,0 1-112,1 5 0,0 0-1,1-5 1,-1 1 0,-6 5 0,-3-1-286,22 41 0,-6-9 236,-7-4 1,-4-7-229,-9-6 0,-6-7 170,0-12 1,-9-5-376,3-8 0,-5-3-48,-2-4 763,0-12 0,9 5 0,1-3 0</inkml:trace>
  <inkml:trace contextRef="#ctx0" brushRef="#br0">22268 2801 8432,'0'-38'22,"11"-1"0,8 1 128,11-1 1,22 7 0,8-3 2293,7-5-1960,3 1 0,8-15-8,-1 9 1,7-6-287,0 6 1,-1-9 40,-5 2 1,-1-10-840,0-2 1,-6-7 0,-2 6 197,-2 3-2482,6-6 2892,-5 7 0,3-7 0,0 3 0,2-6 0,2-4 0,3-2 0</inkml:trace>
  <inkml:trace contextRef="#ctx0" brushRef="#br0">6959 8288 8432,'-9'-19'-731,"-4"0"1,-2 0 912,2-1 0,7 12 1,12 5-1,9 12 282,9 8 0,6 7 0,11 17-173,4 4 1,-2 11 0,6 12 499,-2 7-601,7-2 1,-11 24 0,6-3-838,-24-44 1,-2 1 717,13 52 0,-18-50 0,-1 0 1,-4 0-1,-1 1-100,1-1 0,-2 1 1,-1 2-1,-1 0-378,4 47 0,-4-7-519,-9-5 1,0-12-250,0-2 911,0-8 0,-9-28 264,-4-9 0,-2-17 0,2-8 0,5-5 0</inkml:trace>
  <inkml:trace contextRef="#ctx0" brushRef="#br0">6669 8211 8432,'28'-77'-4,"2"0"1,13-3 116,8-4 0,3 12 0,19-6 307,6 3 0,1 9-1278,-36 32 1,2 3 994,44-20 0,-2 14 0,-4 18 402,-5 10-452,-1 7 0,-7 21 0,-5 11 81,-6 11-53,3 13 0,-25 4 0,-1 15 241,-16 8 0,-10 5-340,-11 4 1,-11 5-242,-8-5 0,-18 5 1,-5 3-51,16-46 0,0-1 0,-26 39 0,-6-2-260,0-12 0,0-3-663,0-9 788,9 0 0,-2-16-174,12-10 1,-2-8 583,15-10 0,5-10 0,1-3 0,-3-5 0</inkml:trace>
  <inkml:trace contextRef="#ctx0" brushRef="#br0">8408 8404 8432,'-8'-25'77,"-5"-1"1,4 0 174,3 7 1,-3 6 745,3 0-624,-1 9 1,16 4-122,4 13 0,6 12 151,7 8-9,4 12 0,9 4-105,-1 9 0,3 0 0,2 2 86,2 4 1,2 1-155,-1 12-363,3-4 0,0 13-111,-4-9 1,-6 7 247,-7 0 1,1 4-576,-14-11 0,2 2 0,-14-14 42,-3-3 1,-2-10-633,-2-7-729,0-13 1898,0-13 0,0-2 0,0-6 0</inkml:trace>
  <inkml:trace contextRef="#ctx0" brushRef="#br0">8234 7863 8432,'22'-38'339,"4"-1"1,10 7 133,9 0 35,18 8 1,-16 3-56,17 8 1,-6 9 31,13-3 0,2 13-73,11 7 0,-5 11-405,5 2 0,-7 8 175,-6-2 0,4 13 1,-8 7 379,-5 4-572,3 10 0,-27-1 226,1 12 0,-9 0-123,-11 20 1,-8-3-253,-6-39 1,-3 0-1,-9 46 1,-8 2-572,-8-5 154,-7 8 0,-9-18 0,0-2-187,1-11 1,-1-20-1064,0 3 1402,9-12 0,2-8 424,9-12 0,-3 0 0,-3-7 0,-5-4 0</inkml:trace>
  <inkml:trace contextRef="#ctx0" brushRef="#br0">9974 7574 8432,'-19'-13'-45,"-3"2"0,1 0 0,-1 3 0,7-3 622,5 0 0,3 5 0,7-7 0,4-2-186,9-2 1,2-5-1,18-4-140,1-6 0,11-4 0,4-3-82,1 1 0,6-1 0,-5-2-31,5-4-286,2 4 0,0-12 0,0 7 177,0 4-445,-9-8 1,5 3 0,-11-2 9,-6 10 6,1 0 0,-16 24-153,3-4-317,-12 12 0,-4 1 294,-9 12 0,-2 14-265,-5 12 841,-3 4 0,-27 12 0,-4 1 0</inkml:trace>
  <inkml:trace contextRef="#ctx0" brushRef="#br0">10225 7226 8432,'-8'-11'681,"6"3"-176,-7 8 0,9 2-123,0 4 0,2 7 56,5 13 1,3 10-1,12 11 181,4 3 1,-3 12-281,9 15 1,7 3-1307,6 10 1102,0 0 1,0 7 0,1-1-108,-3 1 1,-3-3-179,-1-3 1,-9 1 72,-4-8 0,-5 1 128,-1-1-636,-1-13 1,-8 11 0,-3-18-737,1-2 0,-7 1 368,4 1 1,-6-13-27,-6 1 0,2-11 33,-9-9 2346,9-4-1400,-14-17 0,8-3 0,-10-8 0</inkml:trace>
  <inkml:trace contextRef="#ctx0" brushRef="#br0">10399 8578 8432,'0'-19'0,"0"0"351,0-1 1,7 7 1191,-1 1-1111,18-1 1,-9-7 177,17 1 0,0-2 0,9-3-15,4-2 1,5-8-337,8 2 0,8-5 56,5-1-256,-4-10 1,-1 5-101,-8-8 0,0 6-21,0-7 0,-8 16 0,-7-1-642,-9 7 0,-8 11-1878,-13 6 927,-5 9-768,-8-13 2423,0 14 0,-8-5 0,-3 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24665 10163 8432,'-13'-18'-2096,"0"6"2263,9 3 0,-7 2 0,5-1 140,-7-3 0,2 7-99,-2-3 1,7 3 57,-7-2-165,0 4 1,0-7 158,0 9-223,0 0 1,3-2 0,1-2 192,1-3-255,5 1 1,-7 6 224,3 0-296,5-9 0,-9 7 241,5-5-174,4 5 1,-7 0-82,9-4-319,0 4 26,0-7 227,0 9 1150,0 0 1,-6 2-1028,-1 5-36,1-5 31,6 6-170,0-8 200,-9 0 2,7 0 54,-7 0 247,9 0-66,0 0-167,0 9-7,0-7 36,0 7-220,0-9 70,0 0 107,-8 0 59,6 0-86,-7 0 319,9 0 695,0 0-1225,0-9 109,0 7-24,0-7 91,0 9-4788,0 0 4822,0 9 0,7-5 0,-1 9 0,9-9 0,-4 14 0,8-8 0</inkml:trace>
  <inkml:trace contextRef="#ctx0" brushRef="#br0">24742 10201 8432,'0'-13'-112,"0"0"1,0-2-1,0-2 134,0-2 1,0 6 0,0 0 403,0-2 1,7 4 652,-1-1-550,1-1-130,1 2 0,-5 0 750,3 5-1014,-4 4 102,-2-7 1,-6 11-368,-1 5 0,-8-3 115,2 9 0,-4-7 203,-2 7 1,-3-6-72,-3 5 1,1-5-109,-8 6 0,6-7-314,-6 7 1,2-9 80,-3 3 0,-1 1 366,8-1 1,0-1-93,7-6 0,0 2 357,-1 5-330,1-5 1,6 7 306,0-9 67,9 0-268,-4 0 32,8 0 1,2 0 35,4 0-372,-4 0 197,15 0 0,-8 2-210,4 4 1,2-2 70,-9 9 1,7 0-70,-6 7 0,1 1-57,-1 5 0,-3-5-108,9 5 1,-9-2-83,3 1 1,-3-3 104,2 4 0,-1-5 210,8-2 1,-7-6-96,7 0 0,-7-6 266,7 5 0,0-7-157,6 1 1,-3-4 69,3-2 1,-2 0-31,15 0 1,-6-6 245,6-1 1,3 1 147,10 6 0,-4 0-124,4 0 1,-5 2-73,-1 5 0,-2 5-86,-5 14 1,-4 4 241,-9 9 0,-8 0-51,-5-1 1,-6 7-61,-6 0 0,-14 7-126,-12-7 1,-6 7-117,-8-7 0,6 2-619,-5-2 1,4-13 320,2 0 0,9-4-1240,4-8 0,5 1-182,1-15 423,10 1 0,1-9 1306,9-5 0,-8-3 0,-3-10 0</inkml:trace>
  <inkml:trace contextRef="#ctx0" brushRef="#br0">24916 10491 8432,'0'-19'56,"0"-1"186,0 1 0,0 0 0,0-1 853,0 1-823,0 8 1,0-6-1,0 4 1,0-4 0,0-2-1,0-1 167,0 1 0,-6-2 0,-3-3 20,-1-2-280,5 1 0,-12-1 1,4 0 15,-4 2-36,-2 3 0,-1-5 1,-1 3 160,-5 5-208,5-1 0,-14 15-89,10-9 1,-8 9 48,8-3 1,-10 14 45,3 6 0,-2 12-187,1 7 1,-1 7 59,8 6 0,0-2-88,7 9 0,8-1 72,5 7 0,4 0-60,2 0 0,0 0 117,0 0 0,15-6-205,4-1 1,13-8-31,1 2 0,3-6 147,3-7 0,6 2-204,0-8 0,0-7 44,-6-6 0,-7-9 103,0 3 0,-2-5-33,2-2 0,-4-2 217,-8-5 1,-1-5-8,0-14 0,-8 2 109,-4-8 0,1 6 23,-1-6 1,-1 0-145,-6-7 1,7-2 65,-1-4 1,0 2-54,-6-8 1,0-1-199,0-6 1,0 0 121,0 0 1,0 1-40,0-1 1,0 10 56,0 10 1,7 8 847,-1 10-482,9 10 1,-4 1-225,8 9 0,1 17 404,-1 9 0,3 8-143,3 5 0,-3 2 131,4 4 1,-3-2-86,3 8 0,-5-1-920,5 1 0,-2 3 320,2-9 0,-5 0 269,5-6 1,-3-7-1901,3 0 1,-4-2 798,4 2 0,1-4-744,-1-8 1,2-1 816,-2 0 1,-5-8-646,5-5 1548,4-4 0,-8-10 0,6-3 0</inkml:trace>
  <inkml:trace contextRef="#ctx0" brushRef="#br0">26617 9718 8117,'7'-13'1585,"-1"0"232,1 1-647,-7 1-762,0 2-510,-9 9 0,5 2 1,-9 5 334,-2 6-351,-2 4 0,-11 4 166,-4 5 1,2 4-204,-3 9 0,-5-1 38,-7 1 0,0 6-20,6 0 1,0 7 72,1-7 0,3 9 62,9-3 1,3-2-3,16 3 0,3-9 30,10 2 1,14-11-161,12-1 1,13-10 94,7 3 0,4-5 136,2-1 0,-1-1-106,1 0 1,0-2 190,0-4 1,-2 5-225,-4-6 0,2 6-231,-9 1 1,0 0-364,-7 1 1,-8-3 286,-4-4 0,-11 4-1708,-2-4 1058,-9 4 999,5 2 0,-9 0 0,0 1 0</inkml:trace>
  <inkml:trace contextRef="#ctx0" brushRef="#br0">26250 10955 13390,'9'10'912,"-3"5"0,11-6-688,5 2 0,4 2 0,-1 6 0,8 2 0,3 3-400,3 2 0,-1 0 0,1-7 0,2-2-426,4-4 1,-4 4-1,2-6-567,-9 0 1,3-1 0,-7-5-3,0 1 0,-2 1 0,-9-7 1171,0 0 0,1 0 0,-1 0 0</inkml:trace>
  <inkml:trace contextRef="#ctx0" brushRef="#br0">27565 9969 8432,'-20'0'0,"1"0"-961,0 0 0,-1 0 710,1 0 0,10 0 422,9 0 0,3-8 0,9-3-145,3 0 1,1-6 0,-1 6-103,-3 1 0,1-5 0,7 6 8,-1-2 0,0 5-128,1-7 0,-7 9 196,-1-3 0,1-3 0,7 7 0,-1-5 0,9-1 0,2-2 0</inkml:trace>
  <inkml:trace contextRef="#ctx0" brushRef="#br0">27855 9834 8432,'12'-6'-1751,"1"-1"3043,-8-8-754,12 4 0,-15-8-295,4 0 0,3 6 26,-3 0 1,1 7-205,-7-7 0,0 6 118,0-6 0,-2 9-85,-5-2-385,5-5 297,-15 9 0,13-7-132,-9 9 139,9 0-36,-14 0 0,14 0 109,-9 0-271,9 0 244,-13 0-262,15 0 261,-7 0-29,9 0-1621,0 0 1707,0-8-173,0 6 285,0-7-179,0 9 3308,0 0-3179,-9 0 0,5 0-94,-9 0 1,0 2 172,-6 5 0,0-3-289,-1 9 1,-1 6 107,-5 7 1,2 2 48,-8-3 1,9 5-14,-3 9 0,4 0-72,3-1 0,2 7-97,4 1 1,4-1 103,9-7 1,2-6-45,5 1 1,4-8 95,8 8 0,7-8-230,0 8 1,6-3 92,-6 2 0,1 4-257,-1-3 0,-4 3-123,3 3 0,-9 1 144,-4 6 0,-5-6 202,6 5 0,-9-4-42,2-2 1,-6-3 262,-6-3 0,-5-3 50,-8-5 0,2-10 684,4 5-368,-4-14-186,6 3 1,0-20-380,5-8 1,6-3 147,6-10 0,7 2-326,13-2 0,-5-5 91,5 5 0,2-4 16,-2-3 0,0 0 14,-7 1 0,5 1-380,-5 5 0,5-2-117,-12 8 0,-3 0 187,-3 7 1,-6-1 454,-6 1 1,-13 6-174,-14 0 1,-3 9 470,-3-2 1,-6 3-217,0 3 0,-2 0 1,2 0 1,6 0-138,0 0 1,9 7-437,11-1 0,8 3-500,5-3 1,4-1 477,2 8 1,10-9-189,10 2 1,8-1 658,10 1 0,1-4 0,0 5 0,-1 3 0,1 1 0</inkml:trace>
  <inkml:trace contextRef="#ctx0" brushRef="#br0">28357 10085 8432,'7'-36'0,"-1"1"0,-2 5 863,-1 2 0,-6-2 138,-3 11-166,-5 4 1,-2 15-1,0 2 887,-2 5-1458,-2 3 1,4 12 0,3 4-39,1 6 10,-6-4 0,13 13-31,-5-9 0,5 9 81,2-9 1,2 4-257,5 3 1,1-3 85,5-3 0,4 1-468,-4-8 0,5 6-299,1-6 0,7-1 385,-1-5 1,3-3 24,-2-4 1,-2 2 78,8-9 1,-8-1 331,1-12 0,-3-6-120,-3-13 1,-2-4 361,-4-8 1,2-3-139,-8-4 0,-1 2-277,-6-9 1,-2 1 136,-4-7 0,1-2-1358,-8-5 0,3 7-1193,-3 1 0,-4-1 398,4 6 2019,-4 5 0,-11 0 0,-2 8 0</inkml:trace>
  <inkml:trace contextRef="#ctx0" brushRef="#br0">23022 10491 8432,'-2'-32'-262,"-2"0"1,-3-3 177,3-1 0,-5-1 1,1 3-1,-1 2 0,-2-3 737,1-1 1,5 6 109,-1 4-590,4-4 1,2 6 358,0-8 1,2 2 4,4-2 1,-1-2-255,7 8 1,-1-2 0,4 4 452,-2-1-553,0-1 1,0 15-42,0 5-66,-9 3 0,3 12-206,-14 4 0,-6 13 179,-13 6-257,-4 4 0,-10 12 97,-6 3 1,-5 5 44,-14 2 1,5 6-46,-4 1 1,4 6 128,2-7 0,15 0 112,4-6 0,16-8-59,3-5 0,12 0-220,14-6 0,16 1-24,16-14 0,18 0-211,15-7 1,4-6 64,2 0 1,1-7 2,-1 7 1,-6-6-315,0 6 1,-11-3 312,-2 3 0,-17 11-593,-15-5 1,-14 7 331,-5 0 0,-7-5 578,-7 5 0,5 4 0,-6 0 0</inkml:trace>
  <inkml:trace contextRef="#ctx0" brushRef="#br0">22713 11167 8432,'8'11'0,"-3"0"576,8-5 0,-1-2 179,8 9 0,1-2-222,5 2 1,6 4 184,13-4 1,-2 4-233,9 2 0,-3 1-764,3-1 0,1 0 261,-7 1 0,-3-1-2951,-11 0 1868,-4 1 0,-18-7 1100,-3-1 0,-5-7 0,-2 3 0</inkml:trace>
  <inkml:trace contextRef="#ctx0" brushRef="#br0">21031 10684 8432,'9'-32'468,"3"0"1,1 0 0,5-5 321,3 5 1,11 4 0,0 9 800,5-1-1412,2 10 0,-3 1 0,-4 9 0,-6 0-587,-4 0 1,-5 2 253,-4 5 0,2-3-226,-9 9 0,1 0 205,-7 6 0,0 0-30,0 1 1,-9 5 8,-4 1 1,-4 9-52,-2-3 0,-1 2 118,1-2 0,0 3 62,-1-10 1,3 1 59,4-7 1,5 1-87,8-1 218,0 0 0,10-6-102,10 0 0,1-6 193,11 6 1,7-7-65,6 7 1,0 0 238,-6 6 1,-3 0-142,-3 1 0,-1 8-107,-13 4 1,-4 4 24,-15 3 1,-4 0 45,-9-1 1,-2 1-882,-17-1 1,6-5 336,-6-1 1,6-8-587,-6 1 0,8-5-100,-2-8-886,5-3 866,2-9 1036,8-17 0,-6-5 0,6-16 0</inkml:trace>
  <inkml:trace contextRef="#ctx0" brushRef="#br0">21746 10336 8432,'7'-12'0,"-1"-1"2100,1 8-1449,1-3 1,-6 16 145,5 5 1,-5 13-303,-2 6 1,-2 5-665,-5 1 0,5 1 176,-4 0 1,6-3 6,6-4 0,5-2 69,8-4 1,1-4-130,-1 3 0,7-10-192,-1-2 1,8-8 64,-8 1 1,1-4 232,-6-2 1,-1-2-61,0-4 1,-8-5 259,-5-8 1,-1-3 61,1-4 1,-4 3-122,5-9 0,-7 6-940,-7-6 0,3 6 381,-9-6 1,7 8-1311,-7-2 1,2 5 136,-2 1 1531,-13 10 0,5-16 0,-18 4 0</inkml:trace>
  <inkml:trace contextRef="#ctx0" brushRef="#br0">28396 11399 8432,'0'-19'57,"0"-1"1,2 3 251,4 4 0,-3 3 0,3 3-33,-4-6 1,-2 3-124,0-3 197,0 8 0,0-5 136,0 3-409,0 5 1,-2-6-133,-4 8 119,3 8 1,-5 3 0,8 10-211,0 5 0,0 4 161,0 9-210,0 8 1,0 5 47,0 12 0,0 7-14,0 12 1,0 5-110,0 9 0,-7 2 241,1 4 0,0 0 4,6 0 0,0-2 137,0-17 0,0-3 30,0-10 0,0 0-115,0-13 0,0-5-21,0-14 0,0-2 99,0-5-532,8 4-215,-6-14 310,7 6-604,-9-18 294,0-1 32,0-26 1,0 2 609,0-17 0,0-1 0,-9-5 0,-1-1 0</inkml:trace>
  <inkml:trace contextRef="#ctx0" brushRef="#br0">28377 11534 8287,'0'-28'-436,"0"1"962,0-6 1,0-1 0,0 6 508,0-2-642,8 6 1,-6-4 0,7 11 359,-1 4-895,-5 5 254,5 8 0,-8 2-306,0 4 0,0 5 50,0 8 0,0 3 241,0 4 1,-8 4 30,-5 8 1,-4 7-73,-3 1 0,1 7-102,0-1 1,-1-3 40,1 3 1,0-9-169,-1 2 1,1-2 103,0 2 1,-1-13-193,1 0 365,8-8-126,-6-14 0,17-12 256,0-17 1,2-9-100,11-11 1,0-8 122,6-4 0,7-5-38,0-2 1,2 2 88,-3 5 0,-3-5-66,4 4 1,2-1-255,-3 1 1,1 11 202,-6 9 0,-1 8-16,0-1 0,1 12-53,-1 6 0,-2 7 21,-4 7 0,4 10-113,-4 9 1,4 6 81,2-6 1,1 8-363,-1-2 1,0 5 116,1 1 1,-1-5-575,0-1 0,-1-9-128,-5 3 1,4-2 347,-4 2 1,4-5-964,2 5 0,-6-5 136,0-1 1313,0-1 0,6 9 0,0 2 0</inkml:trace>
  <inkml:trace contextRef="#ctx0" brushRef="#br0">22075 12520 8432,'-7'-13'-530,"-1"0"0,-1-2 0,-2-2 0,3-3 228,-1 1 1132,-6 8 1,13-6-1,-6 4 379,-1-4-1094,7-2 0,-13 6 0,6 2 136,-2 3 0,5-5-66,-7 6 1,0-6 32,-6 7 0,6 0-234,0 6 1,2 10 74,-2 10 1,5 3-239,8 16 194,8-5 0,-3 28-5,8-4 0,-7 13-24,7 0 0,-2 2-207,2-2 1,2 8-250,-9-8 0,7 6 211,-7-12 1,7-9-765,-6-11 311,8 4 424,-4-17 0,1-6 0,-1-26-393,-2-11 681,6-14 0,-13-5 0,4-9 0,-3-10 0,-3-9 0,-9-9 0,-2-10 0</inkml:trace>
  <inkml:trace contextRef="#ctx0" brushRef="#br0">21920 12481 8432,'-6'-36'0,"-3"3"0,-2 8 182,7-5 0,-11 14 358,9-3 1019,-9 4 49,12-4-338,-5 0-1047,8 8 1,8-4 46,5 8 0,11 1-217,2 6 1,8 0 0,-2-2 353,5-5-1049,2 5 0,-7-6 445,0 8 0,-6 2-443,6 4 0,-6-2 98,6 9 1,-8-6 180,1 6 1,-10-7 0,-2 7-792,2 2 828,2 2 1,-4 2-275,0 1 0,-8-1 598,1 0 0,13 9 0,3 2 0</inkml:trace>
  <inkml:trace contextRef="#ctx0" brushRef="#br0">14304 11631 7752,'-19'0'-1109,"8"0"835,2 0 0,12 0 274,3 0 0,-2-9 0,9-1 0,0-3 0,-2 0 0,6 0-35,-4-6 1,-5-1-98,-1 1 186,4 0 1,-9-1 0,4 1 0,-4 0 297,-2-1 1,-2 1-92,-4 0 1,-5 6-17,-8 0 0,-1 7-125,1-7 0,-7 8 3,1-1 0,-8-3 38,8 3 1,-10-1-42,3 7 0,2-6-69,-2 0 1,-1-3 60,-5 3 0,1 1-195,5-8 1,-4 9 45,3-2 1,-10 4-89,-2 2 0,-8 0 122,1 0 0,-4 0-23,-2 0 1,0 8 60,0 5 0,-6 13-7,-1 6 1,-6 7 1,7 6 1,-9 13-209,2 12 1,34-28 0,-1 0 192,-1 2 0,1 2 0,2 4 1,3 1-33,0 0 1,1 1-1,2 4 1,0 0-2,1-2 1,0 1-1,4 4 1,3 0-21,2 0 0,1-2 0,-8 49-157,14-16 1,4-9 92,9 3 1,4-7 0,9-6 0,9-13 82,16-13 1,10-4-55,3-2 0,7-9 185,7-5 0,-3-10 23,9-2 1,2-8 38,11 1 0,-5-6-256,5-6 1,-3-7 171,3-13 0,4-6-131,9-13 1,0 2 73,-1-9 0,-47 24 1,-1-2-46,0-1 0,0-2 0,1-3 0,-1-1 29,1 2 1,-1-1-1,-4-1 1,0-1 12,-1 0 1,-2-1-1,29-39 43,-5 1 0,-5 6 111,-2 0 1,-17 9-89,-9-2 0,-10 12 25,-10 7 1,-7 7-196,-18 5 0,-13 5 95,-25 9 1,-12 2-119,-21 4 1,-14-4 27,40 10 0,0 1 0,0 1 0,0-1-130,-3 0 0,-1-1 0,3 1 0,0-1-16,1-2 1,0-1-1,2 1 1,0-1-293,-2 1 0,0-1 507,-36-18 0,39 15 0,0 0 0,-24-17 0,10 4 0,11 0 0</inkml:trace>
  <inkml:trace contextRef="#ctx0" brushRef="#br0">19639 9699 7783,'-13'-19'-33,"0"-1"0,-2 1 0,0 0 247,3-1 0,3 7-34,9 1 1,2 5-68,5-6 4,-5 9 1,21-7 0,-3 7 14,1-3-79,1 1 1,3 6 0,1 0-59,-2 0 19,-3 0 1,-1 9 0,-1 3-189,0 6 181,-8 10 1,4 4 0,-6 13-46,1 6 0,-5 16-14,1 10 1,-4 15 48,-2 12 1,0-48 0,-2 1-161,-1 1 1,0 0 0,1 4 0,1 1 149,-2 4 1,0 1-1,2-5 1,0-2-55,0-2 0,2-2 0,7 51-39,5-12 0,5-14 36,1-5 1,-2-21-122,-4-4 1,-4-18-38,-9-8 0,-11-11-139,-9-2 0,-7-9 154,-12 2 1,-8-4-34,-5-2 1,-4-8 560,-2-5 1,0-6-316,0-7 0,-6-4 102,-1-9 1,1-2-113,6-4 0,2 7 666,5-1 0,12 3-194,13 10 0,13 6-49,7 8 1,17 9-70,14 3 0,16 9 56,24 10 0,5 9-200,14 4 0,2 5-454,4 2 0,3-1 31,-10 1 0,3 0 154,-2-1 0,-13-1-1740,0-5 1809,-17-13 0,-7-4 0,-13-8 0,-8-3 0,-9-2 0</inkml:trace>
  <inkml:trace contextRef="#ctx0" brushRef="#br0">16759 9370 7797,'11'-19'-79,"-3"-9"0,-8 0 0,0-6 74,0 2 1,7 15 90,-1-3 0,9 14 159,-2-1 1,4 10-173,3 9 1,-1 6-1,2 20 1,3 9 33,2 7 0,0 6-45,-7 5 1,-6 10-801,0 8 770,-9 18 0,11-10 1,-8 12-55,-3-5 28,-11 8 0,-3-1 1,1-50-1,-2-1-246,-8 49 161,0-4 0,-3-5 0,-1-3-249,-3-8 1,-2-12-50,2-6 0,-4-5 148,-9-2 1,1-9-32,-1-4 1,-6-6 59,0-7 1,-9-6 199,3-13 0,1 2 3,-1-9 0,8 0 439,-2-6 0,12-8-311,8-5 1,5-11 403,7-1 1,7-8-37,12 8 0,16-8-87,17 8 1,12-1 125,20 7 1,0 8-143,13 4 1,1 5-368,-1 2 1,2 11 152,-2 8 1,-5 3-86,5 10 0,-7-6-63,-6 6 1,-13-6-275,-13 6 0,-14-15-208,-12 2 1,-11-12-1235,-14-1 1682,-5-12 0,-8 4 0,0-7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21824 7361 7729,'0'-19'-187,"0"-1"0,0 1 0,0-2 0,0-3 0,0-2 0,0 1 0,0-1 138,0 0 0,6-2 130,0 2 0,7 5 0,-4-5 1,0 5 243,-1 1 1,1 1 187,-3 0-383,-4 8 1,7 5-152,-9 12 1,0 7 63,0 13 1,0 4-5,0 8 1,0 3-35,0 4 1,0 5-123,0 8 1,-2-1 15,-5 1 0,-1 15 76,-5 5 1,-2 5-287,8 1 0,-8 15 323,9-42 0,-1 2 0,0 6 0,-1 3-277,2 5 0,-1 2 0,0 2 0,-1 1 268,5 2 1,0 1 0,-3 2 0,-1 1 3,3 6 0,2 0 0,-2 1 0,1 1-3,3 1 1,0 1 0,0-3 0,-2 0-317,-1-4 1,0 0 0,2 3 0,-1 0 279,0 0 1,-2 1 0,0 4 0,-1 1 35,2-6 0,0 0 0,-3 6 0,-1-1-10,4-8 0,0 0 0,-4 3 0,-1 0 28,1 0 0,1 1 0,-2 3 0,-1 0 18,-1 3 0,0 0 1,1 3-1,-1-1-7,0-2 0,1 0 0,-1-1 0,0 1 5,1 2 0,-1 1 1,0 3-1,1 0 17,-1-3 0,0 0 1,3 3-1,1-2 5,0-7 1,0-1 0,-1 2 0,1 1-19,-4 0 1,0 1 0,3 1 0,1-1-33,0-3 1,0-1 0,2 4 0,1-1-45,-3-8 0,-1-2 0,4 3 0,0 0 37,-4-2 0,1 0 0,3 2 1,-1 1-297,-2-3 0,0-1 0,2 0 0,1-2 289,-3-6 1,-1-1 0,4 0-1,0 0-5,-3 0 0,-1 1 0,1 0 1,-1 0-34,-3-3 1,1-1 0,2-1 0,1 0 112,-1-12 1,1 0-1,3-1 1,-1 0 186,-2-5 1,0 0 0,3 0-1,1-1-94,-4 43 0,4-7-49,2-19 0,0 2-115,0-9 1,2-2 401,4-10 1,-1 2-491,7-9 0,1-2 444,7-11 1,-1-4-672,0-9 0,1-8 180,-1-5 1,9-21 134,4-11 0,-4 1 0,0-3 0</inkml:trace>
  <inkml:trace contextRef="#ctx0" brushRef="#br0">25264 7265 7966,'-6'-33'-95,"-1"1"1,3-2-1,2-1 1,2 1-1117,0 2 1211,0 8 0,0-6 0,0 7 120,0-3-102,0 0 1,0 7 0,0-1 100,0 1 0,0 6 1,0 0 255,0-2-145,0-2 292,0-2-609,0 8 296,0 2-104,9 9 1,1-6 124,10 0-114,-1-1 1,0 7 10,1 0-74,-1 9 0,-2 8 8,-4 9 0,-4 10 4,-9 3 1,0 8-125,0 11 1,0 9 136,0 3 1,-9 6-141,-4 1 0,-4 9-290,-2 4 0,-1 13 351,11-49 1,-1 1 0,0 3 0,1 0-2,-1 3 0,0 1 0,1-2 0,-1 0-3,0 4 1,1 1-1,-1 2 1,0 1-183,0 2 1,1 2 0,2 5 0,1 0 265,-1-3 0,1 0 1,3 4-1,0-1-285,-4-6 0,1 0 1,3 3-1,2 2 298,-3-2 0,1 0 1,2 5-1,0 1-32,1 0 0,0 1 1,0-3-1,0 1-31,0-2 0,0 0 0,0-2 0,0 0 6,0 5 1,0 1 0,1 3 0,0 0-12,2-4 1,1 1-1,-3 2 1,0-1-54,2-7 0,0-2 0,-1 3 0,-2 1 41,1 0 1,-2 0 0,1 3-1,0-1-10,0-1 0,0-1 0,0-2 0,0 0 26,0-7 1,0-1 0,0 1 0,0-1 44,0 1 1,0 0-1,3 1 1,1 1-161,-1-2 0,0-1 0,1 3 0,-1-2 117,-3-7 1,0 0-1,0 1 1,2 1-17,1-2 0,0 0 0,-2-2 1,0 0-4,3 2 1,-1 0 0,-2-4 0,0-2-130,-1 55 1,0-3 107,0 2 0,0-53 0,0 0-168,0 47 0,0 0 46,0-6 0,-2-1 89,-5 1 0,3-3 241,-9-3 0,7 1-176,-7-8 0,9-1 2,-3-5 1,3-3 408,-3-4 1,5 2-296,-4-9 1,4-6 348,2-7 1,0 1-407,0 6 0,0-7 364,0 1 0,0-9-380,0 2 0,-2-6 138,-5-7 1,5 2-215,-4-8 1,1 0 109,-1-7-131,4 9 1,-13-7-166,8 5 1,1-4 155,6-3 1,-2-6 1,-5 0 1,5 0-3,-4 6 0,3 0-1,3 1 0,0-8 63,0 1-16,0 0 1,7 6 17,-1 1 0,1-7-118,-7 0 1,6-7-371,1 7 181,8-9 29,-13 13 0,13-12-27,-9 8-274,1-9 343,-7 13 1,6-13-288,1 9-316,-1-9 450,-6 5 366,0-9 0,9-9 0,1-1 0</inkml:trace>
  <inkml:trace contextRef="#ctx0" brushRef="#br0">25593 16075 8142,'19'0'62,"1"-3"0,-1-1 0,0-4 0,3-1 0,1 0 0,5 3 0,2-3 330,5-3 1,1 1 0,3-2 0,0 0-262,-1 2 0,7-4-254,0 9 1,7-9-1,-7 4 1,-2 0-193,-2 5 0,-5-3-345,-3 3 322,3-1 0,-21 7 1,2 3 337,-6 3 0,-4 5 0,-7 8 0</inkml:trace>
  <inkml:trace contextRef="#ctx0" brushRef="#br0">25728 16210 7921,'7'19'104,"-1"1"1,7-1 0,-4 2 556,1 5 1,1 6-592,2 13 1,2 5 251,-9 8-409,1 17 0,-1-4 0,1 12-608,-3-3 480,-2-3 1,5-8 0,-1-7-296,-2-8 1,7-7 176,2-8 1,4-9-410,3-5 742,-10-3 0,8-3 0,-8 1 0</inkml:trace>
  <inkml:trace contextRef="#ctx0" brushRef="#br0">25941 16712 9754,'13'0'-400,"0"0"193,0-8 0,8-3-86,5-8 1,-5-1-939,5 1 912,4 0 0,0-7 319,9 0 0,8-8 0,3 4 0</inkml:trace>
  <inkml:trace contextRef="#ctx0" brushRef="#br0">26598 16345 8142,'9'-11'-418,"-7"3"0,9 1 704,-5 1-77,-4-1 1,7 10 28,-9 3 1,0-2 115,0 9 1,-2-6-144,-5 6 1,5-1 120,-4 8-262,-5-1 0,7 7 0,-7 2 0,0 2 0,3 4 42,-1 3 1,2 1-136,7 1 1,0 6-279,0 0 1,9 2 105,4-2 0,4-10-172,2 3 1,3-14 95,4-5 0,-3-1-149,10-12 0,-1-2 93,6-10 0,1-7-436,0-13 763,-9 5 0,6-24 0,-6 4 0</inkml:trace>
  <inkml:trace contextRef="#ctx0" brushRef="#br0">26907 15804 8142,'11'-8'673,"6"5"0,-6 3-73,8 13 1,-6 7-630,0 5 1,-9 12-43,3 8 0,2 11-49,-3 2 1,0-2 258,-6 2 0,7-1 90,-1-5 1,1-5-547,-7-2 0,6-6-782,1-7 0,6-4 689,-7-9 1,3-6 273,-3 0 0,-2-9 183,9 3 1,-6-7-144,5-7 0,-5-3 135,6-10 1,-7 1-39,7 0 0,0-7 22,6 0 1,-6 0 68,0 7 0,0 0 158,6-1 1,1 3 326,-1 4 0,0 5-253,1 8 0,-7 2-112,-1 4 0,-7 7-118,1 13 1,-4 4 12,-2 9 0,-2-1-283,-4 1 0,-3 0-485,-4-1 1,-2 1 440,9 0 220,-9-9 0,13-2 0,-7-9 0</inkml:trace>
  <inkml:trace contextRef="#ctx0" brushRef="#br0">27642 15901 8142,'13'36'420,"0"-4"1,-7 5-301,7-5 882,0 5 1,-2 3 0,-3 6-365,1 5 1,-7 3-622,4-3 0,-1 3-1007,1-9 1,-4 6 302,5-5 0,-5-1-10,-2-7 0,0-8 107,0-4 1,0-4 589,0-3 0,0 0 0,0 1 0</inkml:trace>
  <inkml:trace contextRef="#ctx0" brushRef="#br0">21128 17504 11266,'-20'7'391,"1"-1"1,0-1 210,-1-3-807,1-2 0,-2 0 1,-3 0-1,-2 0 1,0 0-1,1 0-60,-1 0 1,-6 6 0,4 1 202,-2-3-107,6 7 1,-4-1-1,9 10 4,-1-1-486,10 9 1,1-5-1,9 10-127,0 1 778,0 3 0,9 1 0,1 1 0</inkml:trace>
  <inkml:trace contextRef="#ctx0" brushRef="#br0">20741 17929 7213,'-11'9'1317,"3"2"0,16 10-1238,5 5 0,4 4 17,3 9 1,1-1-256,5 1 1,-2 6-589,8 0 1,-9 0 325,3-6 0,2-7-129,-2 0 0,0-2 22,-7 2 528,-8-4 0,6-8 0,-6-1 0</inkml:trace>
  <inkml:trace contextRef="#ctx0" brushRef="#br0">21012 18219 8223,'-20'0'1695,"10"0"-1344,1 0 0,11 0 0,5-2 0,6-2-396,4-3 1,4-6 0,5 5 0,4-3-301,0-4 1,9 4-1,-3-2-202,7-2 0,4-2 0,-4-4 0,5-3 547,1-2 0,3 1 0,6 5 0</inkml:trace>
  <inkml:trace contextRef="#ctx0" brushRef="#br0">21688 17524 8142,'-19'-20'444,"0"12"160,-1 8 0,7 11-423,0 14 1,3 7 24,-3 14 0,-2 3-160,8 9 0,-6 0 123,7 0 1,0 0 29,6 0 0,2 0-154,4 0 1,7-11-272,13-8 1,-3-3 15,10-10 0,-3-3-128,2-10 1,4-4-293,-3-9 0,3 0 24,3 0 1,-3 0-666,-3 0 1271,3-9 0,-14-1 0,6-10 0</inkml:trace>
  <inkml:trace contextRef="#ctx0" brushRef="#br0">22152 17736 8142,'0'11'1246,"-8"-2"0,5-1-650,-3 5 0,-3 4-614,3 2 0,-3 3-357,3 4 0,4-3 325,-5 10-164,5-10 0,2 11 0,0-6-27,0 2 0,2-6-544,5 2 578,-5-5 1,13-1 0,-6-3-179,1-4 0,3 2 414,7-9 1,-8 1 14,1-7 1,-6 0 404,6 0-334,-9 0 1,11-9 50,-9-4 1,1-4 26,-7-2 0,0-7 91,0 0 1,0-6-67,0 6 1,-7 0 94,1 7 0,-1 0-90,7-1 0,0 8 10,0-1 1,0 6-318,0-6 135,9 9 0,2-5-184,8 9 0,3 7-238,3-1 0,-1 7-534,8-6 0,-6 6 329,6-7 576,-8 9 0,4-4 0,-9 8 0</inkml:trace>
  <inkml:trace contextRef="#ctx0" brushRef="#br0">22519 17504 8142,'20'20'182,"-1"1"0,0 3 601,1 2 1,-1 10 796,0 3 0,-1 8-1009,-6 11 1,4 6-292,-10 1 1,0 5-1185,-6-5 1,0-1 292,0-6 1,0-11-61,0-8 0,0-2 40,0-12 0,0 1 631,0-7 0,9 1 0,2-1 0</inkml:trace>
  <inkml:trace contextRef="#ctx0" brushRef="#br0">8524 9100 7955,'-38'19'0,"1"1"84,5-1 0,6-6-105,13 0 1,5-7 0,10 7 0,4 2 60,7 2 0,4-4-25,3 0 1,8 0 73,4 6 0,6-6 0,8 0 1,7 0 37,10-2 0,5-3-62,10-8 1,12 0-399,13 0 1,6-2 360,-45-1 0,1 0 0,5-2 0,2-1-347,7-3 0,3-2 0,9-2 1,3-1 312,11-2 1,2-1-1,-33 5 1,-1-1-1,2 0-278,1-2 0,2 0 1,0 0-1,2 1 1,1 1-1,0-1 288,3-1 1,-1 0 0,2 0 0,2-1 0,1 0 0,1 1 22,5-1 1,1 1-1,-1 0 1,-4 0-1,-1 0 1,1 0 33,2 2 0,1 0 0,-1 1 0,-4 1 0,-1 0 1,0 1-18,1-1 0,0 0 0,0 0 0,-1 3 1,-1-1-1,1 1 48,3-3 0,1 0 1,-1 0-1,-9 3 0,0 1 1,-1-1-17,2-1 1,0 0 0,-1 1-1,-6 1 1,-2-1 0,0 2 88,35-5 0,-3 2 0,-6 2 0,-2 1-313,-6-1 1,-2 1 0,-13 4-1,-2 0 232,-5-1 0,-2 0 0,-6 1 1,-2 2-125,50 0 1,-14 0-64,-18 0 103,-17 0 0,-4 0 0,-17 0 0,-9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13763 811 7825,'13'0'-305,"-3"-2"1,1-2 0,0-2 0,2-1-497,-2-1 805,6 5 1,-13-5 10,9 8 1,-7 0 100,7 0-96,-8 0-27,3 0 33,-8 0-30,0 0-30,0 8 47,0-5-25,0 5 100,0-8 51,0 0-126,0 9-8,0-7 0,-2 6-65,-4-8 64,3 0-23,-5 0 14,8 0 27,0 0-25,0 9 45,-9-7-39,7 7 4,-7-9-9,9 0 0,-2 0 7,-4 0 0,4 2 24,-5 4-20,5-3 34,2 5 1,-2-8-31,-4 0 89,3 0-75,-5 0 24,8 0 1,-2 0-42,-5 0 3,5 0-115,-7 0 131,9 0-94,0 0 43,0-8 11,0 5 0,0-7 13,0 3-14,0 5-34,0-7-25,0 9 63,0-8-153,0 6 128,0-7-6,0 9 33,9 0-2,-7 0 143,7 0-164,-9 0 131,0 0 18,0-8-105,0 5 12,0-5-6,0 8 217,0 0-278,0-9 33,0 7 23,0-7-29,0 9 0,-7-2 14,1-4 21,-1 4-25,7-7 0,0 1 5,0 5 1,0-7-7,0 3-3,0 5 5,0-6 1,0 5-2,0-3 2,0 4 0,0-7 0,0 7-1,0-4 3,0 3 0,-2-5-2,-4 8 2,4-9 2,-7 7 1,9-9 45,0 5 52,0 4-63,-8-15 36,5 15-53,-14-7 28,15 0 0,-9 5-37,5-9 0,2 9-12,-9-3 0,6-1 39,-6 1-114,9 1 0,-7 4-105,5-5 170,-5 5 1,-8-6-6,0 8 0,6 0 10,0 0 1,0 0 13,-6 0-2,-1 0 1,3 2-1,2 2 59,2 3 1,0 5-42,-6-5 1,2 8-16,4-2 0,-4-3-1,4 3 1,2-2-2,-2 2 1,2 4-3,-2-4 0,-2 4-8,9 3 0,-7-8-13,7 1 14,-9 0 0,10 6 1,-5 1-9,1-1 0,0 0 3,3 1 0,4-1 12,-5 0 0,3 1 1,-2-1 0,4 0 8,-5 1 1,-2-1 3,3 0 0,0 1-14,6-1 0,0 0 1,0 1 0,-7-1 16,1 0-9,-1 1 0,7-1 0,0 0 23,0 1 0,0 5-21,0 1 1,0 0 10,0-7-17,0 9 1,0-4 5,0 8 0,0-9 1,0 5-2,0 0 1,0 0 4,0 4-12,0 5 1,7-7 0,1 6 5,3-3-1,-7 3 0,11-6 0,-6 9 16,2-1 1,-1-5 13,3-1-31,4 0 1,-6 0 16,9 0 0,1-8-11,5 2 1,-3-5-27,10-1 0,-8-1 1,8-2 10,1-4 0,3-2-21,1-5 0,1-4 13,0 5 7,8-5 1,-9-2-1,3 0-5,-6 0 0,-10 0-1,8 0 49,-10 0 1,5 0-40,-9 0 0,1 0-6,-1 0 0,0 0-32,1 0 1,-7 0-4,0 0 0,-1-9 31,8-4 0,-1 3 2,0-3 1,-1 0-2,-5-6 1,4-1-11,-4 1 0,2-7 75,-3 0 1,4-1-68,-10 1 0,7 2 133,-7-8 1,7 6-115,-6-6 1,-1 2 0,-6-4 27,0 1 0,0 1 60,0-6-83,0 8 0,0-7-193,0 5 0,0-5 110,0-1 1,0-1-30,0 0 0,0 1 0,0-1-13,0 1 107,0-1 1,0-8-37,0-5 1,0 5 80,0 2 1,-6-2-40,-1 2 0,-8-7-14,2 7 1,3 0 63,-3 6 0,2 1-54,-2-1 1,-4 0 8,4 1 1,2 8-1,0 4 12,3 4 1,-1 5-8,3 4 1,2-2-7,-9 9 0,6 2 10,-6 10-38,0 5 0,-6 4 9,0 4 1,-7-4 0,0 11-31,3-5 0,-5 1-31,2 4 0,0-5-75,7 5 123,-1-5 0,1-8 0,0-2-31,-1-3 1,3 1-277,4-3 266,-4-3-112,15 5 0,-7-10 175,9-4 0,9-5 0,2-8 0</inkml:trace>
  <inkml:trace contextRef="#ctx0" brushRef="#br0">15850 11322 7885,'-27'0'-127,"-6"0"0,-1 0 0,0 0 372,1 0 101,10 0 0,12-2-284,17-5 1,12-1 0,7-7-1,6 4 64,-1 2 1,13-4-198,-5 7 1,5 0 47,-4 6 0,8 2-53,5 4 1,3 7 50,3 13 1,9 15-136,4 16 1,4 19-174,-36-33 1,-1 4 0,8 7 0,1 3 297,1 4 1,0 1 0,4-1 0,0 0-297,-2 1 1,3-1 0,3-3 0,4-3 325,3-2 0,2-3 1,4-2-1,2-6 2,-1-7 0,2-5 0,-1-4 0,2-5 3,-3-6 1,1-4 0,2-4 0,1-3 48,2-3 1,2-2 0,5-6 0,0-4-25,-3-3 0,1-4 1,3-4-1,-1-3 68,-5-3 0,-1-2 0,4-4 0,1-3-52,5-6 0,0-4 0,0-1 0,-2-3-15,-1-6 1,-1-2 0,-1 2 0,-3-2-529,-4 2 1,-1-1-1,1-5 1,0-1 501,-3-3 0,-2-1 0,0-2 0,-1 0 0,-4-1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7307 3980 7830,'-3'-13'-357,"-1"0"0,-5-2 691,-1-2 1,5-2 0,-3-1 393,-1 1-323,7 0 0,-9 6 1,7 0 237,-2-2 0,-1 9-369,7 6 1,0 8 0,2 14 376,5 3-468,-5 5 1,15 18-93,-4 3 1,4 5 78,3 2 0,-1 6-100,0 1 0,1 8 84,-1-2 1,0 10-851,0 3 1,1 6 137,-1-6 0,-2 4-366,-4-11 0,2-6-38,-8-20 1,-1-5 400,-6-14 1,0-4-536,0-9 1096,0-8 0,9-3 0,1-8 0</inkml:trace>
  <inkml:trace contextRef="#ctx0" brushRef="#br0">7133 3845 7830,'8'-58'-342,"9"0"489,9 0 1,8 11-1,-1 6 1,5 9 778,7 4 0,5 8-459,8 8 1,0 7-151,0-1 1,-9 12-57,-4 7 1,-4 6-161,-2 7 0,-9 4 63,-4 9 1,-7 6-198,-6 0 1,-5 2 122,-8-2 1,-15 3-822,-4 3 531,-13 5 0,8-13-226,-8 8 0,0-8-390,-7 2 0,3-6 170,3-7 1,-1 3-37,8-10 682,0-7 0,7 7 0,0-3 0</inkml:trace>
  <inkml:trace contextRef="#ctx0" brushRef="#br0">8060 3806 7830,'-8'-19'70,"6"-1"0,-7 1 273,0 0 0,7 6 725,-4 0-426,4 9 0,10 6-279,5 17 1,4 3-141,3 10 0,8 2-115,4 11 1,-2 3-74,2 3 0,-2 5 129,2-5 1,5 5-482,-5 2 0,-4 0 179,-2 0 0,0-6-615,-7-1 1,5 1-307,-12 6 1,-3-9 516,-2-4 1,-5-13-578,-2-6 1119,-9-4 0,-2-12 0,-17-1 0,-2-9 0</inkml:trace>
  <inkml:trace contextRef="#ctx0" brushRef="#br0">7867 3883 7830,'0'-58'-9,"0"0"171,0 1 0,2 9 179,5 10-64,3 8 1,18 12 0,7 3 388,8 3 0,8 7-250,14-1 0,1 4 55,5 2 1,2 8-92,-8 5 0,5 13 17,-5 6 1,-1 11-130,-6 2 0,-8 2 12,-5-2 1,-7-2-382,-5 9 0,-5-3 116,-9 3 0,-8-5-332,-5-8 1,-4 1 239,-2 5 0,-10-4 10,-10 4 1,-1-4 47,-12-2 0,8-1-1620,-7 1 0,8-2 448,-2-5 1,2 2-537,-1-8 1727,3 0 0,-6 2 0,9 2 0</inkml:trace>
  <inkml:trace contextRef="#ctx0" brushRef="#br0">9220 3323 7830,'-13'0'-243,"3"-2"1002,1-4 0,7 3-587,15-3 0,2-5 0,19 0-64,7 1 0,0-7 1,10 4 34,3-4 1,2-3-213,2 1 1,0 2 21,0 4 127,0-4 0,-7 6 0,-3-6-224,-8 4-373,3 4 1,-21 3 246,4-1 1,-5 1-923,-2 6 840,-8 0 1,-2 2 29,-9 5 0,-2 1 322,-5 5 0,-4 4 0,-17-6 0,-2 8 0</inkml:trace>
  <inkml:trace contextRef="#ctx0" brushRef="#br0">9549 3227 7830,'-20'0'-218,"1"-7"-1,0 1 1,6-7 843,0 6-301,0 1 0,0 6 317,0 0-164,9 0-268,-4 0 1,8 8 210,0 5 1,8 7 35,5 5 1,4 8-186,3 12 1,1-2-21,5 8 0,-3 1-42,10 6 1,-8 6-248,8 0 1,-8 7 5,8-6 1,-8 8-36,8-2 1,-10-5 129,3-2 1,-5 5 44,-1 2 1,-1-4-1882,0-3 0,-6-4 803,0-2 0,-6-2 197,6-5 1,-7-6 772,7-12 0,0 3 0,6-6 0</inkml:trace>
  <inkml:trace contextRef="#ctx0" brushRef="#br0">11463 3864 7254,'-20'-11'622,"9"-6"1,3 17-365,8 0 1,0 4-1,0 14 1,2 5 7,4 5 0,-1-2 0,8 6-72,2 2 1,-5 9 0,1 3-16,-2-4 1,4 6-386,-7-3 1,7 2 0,-7-4-154,-1 2 1,-3 0-119,-2-6 0,0-1 1,0-1-440,0-5 0,-7-4 172,1-9 744,-9 1 0,-4-1 0,-11 0 0</inkml:trace>
  <inkml:trace contextRef="#ctx0" brushRef="#br0">11366 3845 7830,'28'-20'-60,"2"1"1,2 2 778,0 4 1,1 4-193,5 9 0,-8 0-268,-4 0 0,-5 3 0,-1 3-35,-1 7 1,-8 4-182,-5 2 1,3 7-383,-3 0 1,-1 0 253,-12-7 0,3 0-1143,-9 1 960,9-1 1,-13 0 0,4 1-715,-5-1 1,6-2 981,-1-4 0,0 4 0,-6-6 0</inkml:trace>
  <inkml:trace contextRef="#ctx0" brushRef="#br0">11810 3053 7830,'7'-20'1494,"-1"1"-1041,9 0 1,-4 8-99,8 5 1,-6 6 37,0 6 1,0 13-115,6 13 1,-6 5-71,0 2 1,0 8-84,6 4 0,-1 5 115,-5 2-231,4-9 0,-9 7 0,5-6 5,-6-1 1,1 7 299,-1-5-563,-1 5 1,-6-6-515,0-5 0,-6-5 502,-1-1 0,-14-9-14,1-4 0,-3-7 21,3-6 0,-7 2 277,-6-8 0,-1-1 158,2-6 0,-3 0-137,10 0 1,-8-9 49,8-3-120,-1 3 0,13-2 11,0 5 1,11 4 88,2-5 0,8 7 103,12 7 1,-1 3 31,0 10 0,7-1-62,0 0 1,6-6-496,-6 0 223,8 0 0,-12 6 124,4 1 1,-5-7-696,-2-1 1,1-5-66,-1 6 0,0-9 345,1 2 1,-7-3-617,0-3 1031,-9 0 0,13-18 0,-6-3 0</inkml:trace>
  <inkml:trace contextRef="#ctx0" brushRef="#br0">12352 3941 7830,'19'0'283,"0"0"0,1-2-74,-1-4 1,0-5 243,1-8 0,1-1-92,5 1 0,-5-9-257,5-4 0,2-11 119,-2-2 0,2-11-119,-2-2 0,-5-2 106,5-11 0,-5 0-293,-1-6 1,-10-9-105,-3-4 1,1-11-1499,-1-2 1668,-3 47 1,-2 1 0,-8-44-191,-1-4 1,-5 0-5,5 6 1,-8 22 191,2 23 0,2 20 203,-1 13 0,-1 8-81,-7 11 1,7 2 180,1 5 0,1 6 0,-4 10 262,2 3 1,2 11 574,-2 1 0,3 3-615,3 10 0,5 10-115,-5 9 1,5 14-129,2 6 1,7 5-172,-1 1 1,3 1-21,-3 0-572,5 8 0,2-4 138,-7-47 1,1 1 0,6 52 338,-4-52 1,1 0 0,-1 0 0,-1-1-1086,5 43 1,2-5 410,-8-14 1,5-10-505,-5-3 0,-1-7 387,-6-7 1,0-19-23,0-12 686,-8-14 0,-3-6 150,-8-13 0,1-6 341,6-7 0,-6 3-341,6-10 0,3 3 316,2-2 0,5-2 75,2 8 0,2 0 0,5 7 392,6 0 1,4 1-163,2 6 1,9-6 478,4 6-825,5-6 0,2 5 0,-1 1-325,1-3 0,0 4 96,-1-2 0,1 6-1027,0-5 0,-3 5 592,-4-6 0,3 0 389,-10-6 0,10 0 0,-5-1 0</inkml:trace>
  <inkml:trace contextRef="#ctx0" brushRef="#br0">9935 5873 7830,'0'-12'-1344,"0"-1"1335,0 8 0,-2-10 430,-4 9-313,4-1 0,-7 5 92,9-4-83,0 4 1,0-9 62,0 5-3,0 3 82,0-5-23,0 8-16,0 0 64,0-9-131,0 7 62,0-6-238,0 8 214,0 0-381,0 8 172,0 3 0,0 2-183,0 0 74,0-1 0,0 8 121,0-1 1,7 0-12,-1 1 0,0-1-1,-6 0 0,7 3 18,-1 4 1,1-5-18,-7 5 1,2 4 37,4 2 0,-4 2-5,5-1 0,-5 3-20,-2-4 1,2 5 13,5 1 0,-5-5-11,4-1 1,-4 0 2,-2 7 0,0-7-2,0 0 1,0-2-1,0 2 0,0 5 0,0-5 0,0-2 16,0 2 0,0 1 22,0 5 1,0 1-33,0-1 0,0 1 6,0 0 1,-2-1-5,-4 1 0,4 0 13,-5-1 1,5 1-1,0 0 1,-2-1 0,-3 1 1,3 0-5,2-1 0,2 1 21,0-1 0,0 1-4,0 0 0,0-1 5,0 1 1,0 2-3,0 4 1,0-4-14,0 4 0,-2-4-2,-5-3 1,5 1 4,-4-1 0,3 1 1,3 0 1,0-1 1,0 1 1,-2 2-33,-4 4 0,4-4 23,-5 4 1,5 2-8,2-2 0,0 2-38,0-2 1,-6 3 39,-1 3 1,1 3-2,6-9 1,-2 9-3,-5-3 0,5-2-64,-4 3 0,3-9 46,3 2 0,0 2-3,0-2 0,-6 2 0,0-1 0,-1-3 6,7 8 1,0-2-1,0 3 0,0-3 1,0-4 0,0-2 0,0 9 0,0-3 0,0 3 0,0-3 0,0-4 0,0-2 0,0 9 0,0-7 0,0 6 0,-2-8 9,-4 2 0,3 2 1,-3-1 0,-3 5 67,3-6 1,-1 2-70,7-2 1,0-4 10,0 4 0,-6 3-4,0-3 1,-1 0-23,7-7 0,0-5 8,0-1 1,0 6-5,0 8 0,0-4-15,0-9 1,0 3 24,0-4 0,0 11 70,0 2 1,0-2-72,0-11 1,0 5 35,0-5 1,0 9-28,0-2 0,0 4 56,0-11 1,0 4-40,0 3 0,7-3-46,-1-3 1,0 3 44,-6-4 0,7 5-68,-1 1 1,1 1 5,-7 0 0,6-3 40,1-4 0,-1 5-3,-6-5 0,0 9-7,0-2 1,0 3 68,0-9 0,0 3-45,0 3 0,0-1 6,0 1 0,0-2-43,0-5 1,0 4 32,0-4 0,0 5-75,0 2 0,0-3 67,0-4 1,0 5-31,0-5 0,0 4 15,0 3 1,0-7-12,0 1 0,0-8 3,0 7 0,0-1 55,0 1 1,0 2 35,0-8 1,0 6-73,0-6 0,-2 8 12,-4-2 1,3-2-1,-3 3 1,4-8-6,2 8 1,0-3 6,0 2 1,0 2 31,0-8 1,-7 8-14,1-2 0,-1-1 23,7 1 0,0-7 9,0 8 1,0-8-39,0 8 0,0-3 11,0 2 0,0 2 1,0-8 0,0 8-9,0-1 1,0-3 4,0 2 1,0-6 5,0 6 0,-2-6-6,-4 6 1,4-9 1,-5 3 0,5-4-2,2-3 0,0 0 83,0 1-134,0-1 95,0 0-258,0 1 197,0-1 1,0-6-970,0 0 437,0-9-416,9 4 0,-5-10-172,9-4 1,-2-7 1094,2-13 0,12-12 0,-3-12 0</inkml:trace>
  <inkml:trace contextRef="#ctx0" brushRef="#br0">9916 5796 7830,'13'0'-797,"0"0"0,-9 2 925,3 5 1,-3-5 0,0 6-1,3 1-93,-3 4 0,0 2 0,1 0 12,1-2 0,0 0 51,-6 6 1,0-6 382,0 0-174,0-9 12,-8 5-256,6-9 0,-9-9 0,7-6 153,-3-9-214,1 3 1,6-9 105,0 4 0,0 5-121,0-5 1,0-2 99,0 2 1,0 1-120,0 5 0,2 1 91,4 0 0,-1-1-105,8 1 1,-1 8 21,8 5 0,-7 4 32,0 2 0,-3 8-132,3 5 1,2 11 82,-8 1 1,-1 10-179,-6-3 1,2-2 52,5 2 1,-5-8 96,4 2 1,-4-5-10,-2-2 1,0-6 257,0 0 1,-2-9-95,-4 3 1,2-5-9,-9-2 1,6 0 56,-6 0 1,7-2-60,-7-5 0,9-3-17,-3-10 1,-1 8 6,1-1 1,1 0-32,6-7 1,0 8 71,0-1-105,0 0 15,8-6 11,3 8 0,8 2-168,1 9 1,-7 0 100,0 0 1,-3 9-235,3 4 0,2 4 74,-8 2 1,1 7-10,-1 0 1,-5 2 50,4-3 0,-4-3 94,-2 4-81,0-5 0,-2-4 648,-4-4-63,-5-4 1,-10-9-218,-5 0 0,4-2 19,-3-5 1,3-4-80,3-8 0,-1-2-195,1-5 1,8 2 113,5-8 1,-3 2 58,3-2 0,-1 4-111,7 9 0,3-1 21,3 1-165,5 0 1,8 1 93,0 5 1,1 7-157,-1 12 0,0 5 62,1 9 0,-3 1 108,-4 5 1,2-3-37,-9 10 1,1-8-89,-7 8 0,0-10-179,0 3 0,0-5-174,0-1 1,0-1 740,0 0 1,-9-6 18,-4 0 1,-4-9 121,-2 3 1,-1-5-161,1-2 0,-2-6-9,-5-1 1,4-10-76,-3-2 0,5-1-75,7-5 0,-2-6 93,9-1 1,-3 2-168,3-2 1,4 2-57,-5-2 1,14-3 94,6 10 0,-3-1-151,3 7 0,0 6 45,6 0 0,1 9-118,-1-3 1,0 7 63,1 7 0,-7 5-41,0 14 1,-9-2 59,2 8 1,3-6-160,-3 6 0,1-6 77,-7 6 0,0-8-62,0 1 604,-9-3-269,-2-3 1,-8-8 6,0-5 1,-1-4-27,1-2 89,0 0 1,2-8-82,4-5 1,-2-4-30,8-3 0,1 1 116,6 0 0,0-3-109,0-3 0,2 3-17,4-4 0,-1 7 52,8 6-182,-1-4 136,8 15 1,-3-5-169,-4 14 1,2-1 98,-9 14 0,1-5-124,-7 10 0,0-1-36,0 2 0,0-5 134,0 5 1,-2-5 302,-5-1-113,5-1-124,-15 0 1,13-1-21,-9-6-376,8-3 1,-1-9 47,12 0 325,-4 0 0,24 9 0,-4 1 0</inkml:trace>
  <inkml:trace contextRef="#ctx0" brushRef="#br0">11173 15456 7830,'-13'20'41,"2"-1"0,0 0 1,3 1-1,-1-1 1368,5 0 137,2-8-945,2-2 0,2-12-122,4-3-128,-4 4 1,7-15 0,-7 4 262,4-4-440,-3-11 0,5 0 0,-6-9 46,5-1 1,-5 3-24,4-10-40,-3-4 0,3 2-101,0-5 0,3-10-50,-3 4 1,-3-13 99,3 0 1,-2-4-158,3-2 0,-5-7 1,4 0 0,-3 3 24,-3 10 0,0 4 97,0 9 0,-7 3-140,1 3 0,-3 5 63,3 8 1,3 7-140,-3 0 1,4 8 13,2-1 0,0 3 131,0 3 0,0 6 111,0 0-154,0 9 258,0-14-150,0 16-242,0-6 0,0 16 122,0 5 1,0 11-54,0 2 1,2 8 117,4-2 0,-3 11-262,3 2 1,3 9-182,-3-3 0,7 3 151,-7-2 1,9-5-37,-2-9 1,-2 1 70,2 0 1,0-3 262,6-4 0,3-6-75,3-13 1,-3-4 35,4-9 1,-5-11 347,-1-8 0,-1-9-186,0-11 0,-6-8 183,0-5 0,-9-4-126,3-2 1,1 7 6,-1-1 0,-1-1-51,-6-12 0,0 12-181,0-5 0,-6 4 136,-1-4 0,1 7-102,6-1 0,0 16 155,0-3 5,0 13 193,0 7-292,0 10 0,0 18 134,0 4 1,6 10-58,1 3 1,6 8-8,-7-1 1,9 10-69,-2 2 1,-2 2-6,2-2 1,-3 2-443,3 5 0,4-5 193,-4-8 1,4 1-408,3 5 1,-7-4 247,0 4 0,-1-10-486,8-3 0,1-9 301,5 3 1,-4-6-377,3-8 0,-3-3 387,-3-9 1,7-9-36,0-3 0,2-6 129,-3-1 1,-3-7 424,4 1 0,-5-1 0,-2-2 0,1-2 0</inkml:trace>
  <inkml:trace contextRef="#ctx0" brushRef="#br0">12158 14181 7830,'0'11'2560,"0"-2"0,3-12-2163,3-3 0,5 2-141,8-9 1,3 2-349,3-2 0,-1-4 126,8 4 1,-6-4-161,6-2 0,-8 1-242,2 6 0,-5 1-655,-2 4 0,-6 5-126,0-4 0,-9 6 479,3 6 0,-5 5 290,-2 8 0,0 9 131,0 4 0,-6 5 241,-1 2 1,-8-1-66,2 1 1,2-1 159,-1 1 0,7-2 205,-1-5 0,4 2 1144,2-8-672,0 0 1,2-9-250,4-4 0,7-5 50,13-8 0,-2-8-160,8-5 1,-2-6-571,2-7 1,5 2 173,-5-8 1,-2 8-411,2-1 0,-8 3-371,2 3 1,-5-1 771,-2 1 0,1 0 0,-1 0 0</inkml:trace>
  <inkml:trace contextRef="#ctx0" brushRef="#br0">13589 13524 7830,'0'-19'29,"0"0"0,-2-1 0,-3 1 0,-1 0 0,2-1 1052,2 1 1,-1 0 66,-3-1-606,4 10-88,-7-7-8,9 14-27,0-5-241,0 8 1,0 2-25,0 4 1,2 3-1,5 4 0,-5 6-107,4 1 0,5-1-34,2 7 1,-2 4-23,2 2 1,0 4 93,6 3 0,-2 8-415,-4 5 0,4-3 184,-4 3 0,2 1-467,-2 12 0,2 1 102,-9 5 1,7 2-91,-6-9 0,-1 1 7,-6-7 1,0-2 199,0-5 1,0-12-405,0-13 448,-8-5 1,3-10 73,-8-5 0,7-4 276,-7-2 0,0-8 0,-6-3 0</inkml:trace>
  <inkml:trace contextRef="#ctx0" brushRef="#br0">13589 13389 7830,'0'-30'0,"0"0"455,0 4 1,0 5 373,0-5 434,0 5-423,0 10-464,-9 2 1,5 11-154,-9 5 1,7 4-1,-7 8 1,6 9-27,-6 4 1,1 4-27,-8 3 0,7 0-80,0-1 0,3 1 105,-3 0 0,-4 6-315,4 0 0,2 0 88,-2-6 0,9-1-562,-3 1 0,-1-7-123,1 0 0,1-6-469,6 6 1,6-6 142,1 6 1,6-8 1041,-7 2 0,18-5 0,-3-2 0</inkml:trace>
  <inkml:trace contextRef="#ctx0" brushRef="#br0">13628 14297 7830,'10'0'1154,"1"0"-320,-5 0 1,-1 0-349,8 0 1,-7 0-147,7 0 0,-7 0-141,7 0 1,0 0-183,6 0 0,-6 0 254,0 0-114,0 0 0,0 0-300,0 0 1,-7 0-51,7 0-1088,-8 0 670,3 0-1008,-8 0 459,0 0 73,0 9 309,0-7 582,0 6 0,-6-5 196,-1 3 0,1-4 0,6 7 0</inkml:trace>
  <inkml:trace contextRef="#ctx0" brushRef="#br0">13686 13718 7504,'-7'-20'0,"-2"-1"-130,-1-5 1,5 5 0,-1-5 1383,4 4-996,-7 3 0,7 0 1,-4-1-1,1 3 0,1 2 455,-2 2 1,-1 7-160,7-7 1,-2 9 171,-4-3-60,3 5-382,-5-7 0,6 7 472,-5-4-13,5 4-228,-6 2-111,8 0 284,0 0-512,0 8 0,0 3-201,0 8 0,0 3 88,0 4 0,0-3-247,0 9 1,0 1 61,0 5 1,0 3-46,0 4 1,0-2 93,0 9 1,0-7 26,0 6 0,0 3-252,0 10 1,6-4 51,0 5 0,9 1-330,-2-1 1,5 1 210,1-1 1,2-5 142,5 4 1,-4-12 134,3-7 0,3-4 202,-2-3 1,8-14 214,-1-5 0,-3-12-213,2-1 0,0-4 320,7-2 0,-1-8-172,1-5 0,0-4 80,-1-3 0,-5-1-82,-1-5 1,-9-2 27,3-4 1,-4-2-102,-3 8 1,-6-9-20,0 3 0,-2-2 14,1 2 1,4-5-202,-10 5 0,3-7-245,-3-6 1,-4 2 166,5-8 1,-5-1-163,-2-6 0,-2-2 127,-5-4 0,3-3 17,-9-4 1,0 3 78,-6 3 1,-1 5-29,1-4 0,0 12 95,-1 7 1,-8 4-77,-4 3 1,-4 6 91,-3-1 0,0 12-51,1 2 0,-7 1-140,0 12 1,-7 0 79,7 6 1,0 0-76,6 0 0,0 0 36,1 0 1,1 0-109,5 0 1,4 6 116,9 0 0,6 7-391,0-6 0,9 8-658,-3-2 0,5-3 538,2 3 0,9 0-569,4 6 0,4 1 541,2-1 1,7 7 629,0 0 0,8 8 0,-4-4 0</inkml:trace>
  <inkml:trace contextRef="#ctx0" brushRef="#br0">14323 13312 7949,'7'-37'0,"-1"3"282,-1 2 0,3 8 0,-1-2 369,-3 5 0,0 10 326,3 5-614,-5-5 0,6 11 68,-8 0 1,-6 9-13,0 10-213,-10 0 0,12 1 1,-7-1 247,3 0-392,-7 9 1,11-4 0,-7 8 310,2 2-307,-6 3 0,4 10 1,-8 5 282,0 3-496,-1 3 0,-1 11 74,-5 8 1,3 11-224,-10 15 1,17-49-1,0 0 289,-3 3 0,-1 2 0,1-1 0,0 0 46,-1 0 0,1-1 0,-11 49-209,4-10 0,-2-14 209,3-11 1,-1-16 352,6 3 0,8-15-79,-1-4 1,2-9-101,-2-11-200,-4 1 906,15-1-1324,-15-8 635,14-3-1094,-5-8 381,8 0-4633,0 0 2929,8 0 2187,-5 0 0,5-8 0,-8-3 0</inkml:trace>
  <inkml:trace contextRef="#ctx0" brushRef="#br0">10573 14452 7609,'13'-20'55,"0"1"1,-2 6 0,4 2 921,-2 3 1,-7-5 777,7 7-1210,-9-1 1,-1 9 0,-12 3 54,-2 1 0,-2 9-521,-6-2 0,0 2 0,-1 0-205,1-2 185,0 0 0,-3 6 0,-1 0 9,-3 1 7,-9-1 1,8 0 0,-8 1-329,3-1 180,-9 0 0,0 1 1,-4-1-219,4 0 191,3-8 1,-1 6-97,0-4 1,3-4 144,4-3 0,4-4-212,8-2 0,1 0-1236,0 0 1075,8 0 0,2-2-189,9-4 275,0-5 0,0-8-721,0-1 0,7-6 574,-1 1 1,9-1 484,-2 7 0,-2-1 0,2 1 0,-7 0 0,7-1 0,-6 3 51,6 4-95,-9-4 2303,4 6-1604,-8 1 0,-8 3 683,-5 14 0,-4 3-624,-3 10 0,1 5-42,0 1 1,-1 6-470,1-6 1,6 6 19,0-6 0,9 2-464,-2-2 0,3-5 218,3 5 1,9-4-555,4-3 0,6 0 305,7 0 1,-2-6-901,8 0 1,-6-6 73,6 6 0,-9-7-12,3 7 1,-4 0 1109,-3 6 0,-8 9 0,-3 2 0</inkml:trace>
  <inkml:trace contextRef="#ctx0" brushRef="#br0">6707 15109 7830,'-19'0'781,"6"0"857,0 0-678,0 0 1,-6 0 291,0 0-1088,8 0 1,2 2 0,9 4-157,0 7 0,2 4-24,5 3 0,4 7 0,8 8-337,0 8 0,1 6 41,-1 9 1,7 7-785,-1-1 753,1 9 1,-6-13-86,-1 4 0,-6-3 34,0-4 0,-9-5 39,2 0 1,-3-18 313,-3-2 0,0-15-292,0-4 480,0-9 1,0-4-123,0-12 1,-3-8 426,-3-6 1,2-4-136,-9-8 0,9-7 36,-3 0 0,5-3 235,2 3 0,0-4-179,0-9 1,0 9 31,0 3 0,2 6-105,5 1 0,1 0-357,5 1 1,4 8 83,-4 4 1,4 13 41,3 7 1,1 4-187,5 2 0,-5 10-542,5 10 0,-4 1-236,-3 11 1,0-2 415,1 2 1,-3 3 15,-4-9 1,2 6 61,-9-6 1,7-1 246,-7-5-65,1-10 142,1 8-65,-5-16 1,5-2 562,-8-13 0,-2-11 244,-4-2 1,3-8-336,-3 2 0,-3-7 265,3-6 0,-7 2-175,7-8 0,-1 1-85,7-1 1,0 4-125,0 8 0,0 9 215,0 4-43,0-4-398,9 17 1,2-4 101,8 17 0,0 15-108,1 4 0,-8 11-277,1-4 1,0 9 155,7-3 1,-8 9 94,1-3 0,-6 5 50,6-11 0,-3 5-938,3 1 0,2 1 164,-8 0 0,6-7-64,-7 0 1,9-8-129,-2 1 1,-2-3 411,2-3 0,-7-8-48,7-5 0,0-3 563,6-3 0,0 0 0,1-3 0,-1-3 0,0 2 0,3-9 0,4-2 0,-13-2 0,12-1 0,-12 6 0,-2-6 574,2 6-327,-9-6 0,11-1 639,-8 0 1,-1-1-326,-6 1 0,7-2-99,-1-5 1,0 4-141,-6-3 1,0-3-157,0 2 0,0 0-22,0 7 0,0 0-53,0-1-28,0 1 220,0 0-460,0 8 1,0 4 115,0 14 1,0 4-85,0 8 1,0 7 54,0-1 0,0 10-307,0-3 0,0 2 172,0-1 1,0 1-201,0-8 1,0 6 83,0-6 0,3-1 129,3-5 0,-2-3 238,9-4 1,-6 2-81,6-9 1,-7 1 73,7-7 0,-2-3-61,2-3 1,2-5 391,-9-8 1,7-2-63,-7-5 1,7 4 66,-6-3 0,-1 1-164,-6-2 0,7 5-84,-1-5 1,0 11-101,-6 2 1,3 7 139,3-7-224,-4 8 118,15-3-273,-6 8 1,8 8-5,1 5 1,-1-2-113,0 2 1,1-2 96,-1 2 0,7-3 43,0-3 243,-1-5 1,-5 6-156,-1-8 173,0 0-131,1-8 1,-10-3 392,-3-8 1,-5-1-21,-2 1 0,-2 0 99,-5 0 0,5-1-190,-4 1 0,-3 0 35,3-1 164,-1 1-244,7 0 1,3 8-165,3 4 0,-2 5 77,9 2 1,0 0-437,6 0 1,1 0-4,-1 0 0,0 0-691,1 0 770,-1 9 1,0-7-253,1 4 496,-1-3 0,0-10 0,-1-1-58,-6-3 1,-3-2 210,-9-6 1,6-1-174,1 1 580,-1-9 1,-6-2-49,0-9 1,0 1 146,0-1 1,0 0 56,0 1 0,0 1-236,0 5 0,2 4-29,5 9 0,-3 2-141,9 4 1,0 4-33,6 9 1,1 2-97,-1 5 1,2 4 0,3 8-191,2 0 103,0 1 1,-7 5-800,0 1 1,-2 0-558,-4-7 0,2 0 55,-8 1 398,8-1 1,-13 0 24,4 1 826,-3-10 0,-3 8 0,0-8 0</inkml:trace>
  <inkml:trace contextRef="#ctx0" brushRef="#br0">12371 15939 7735,'0'-19'-284,"0"0"1,0-1 1536,0 1-582,0 8 1,0-6-1,0 4 712,0-4-1043,-9 6-182,-1 3 0,-10 10 56,1 4 0,0 5-163,-1 8 0,1 1-326,0-1 222,-1 0 0,1 9 1,0 5-315,-1 3 0,1 9 51,0 0 1,-1 11-151,1 2 0,0 9 191,-1 10 0,8 7-1321,-1-1 1481,8 10 0,-3-12-11,8 9 1,6-10 0,5-3-59,6-10 0,0-18 8,16-10 0,-8-18 200,8-15 0,-1-6 102,6-6 1,1-7 245,0-13-313,-1-12 1,-8-5 161,-4-9 1,2 1-82,-2-7 1,-2 0 768,-12 0 0,-3 9 0,-9 3-72,0 6-653,0 10 1,-2 2 0,-7 11-243,-10 4 39,0 4 0,-18 11 1,7 5-218,0 6 199,-7 12 0,10-1-739,-6 8 1,5-2 307,9 2 0,0 3 0,2-10-1460,4-1 1656,4 6 0,9-15 0,0 4 272,0-1 0,9-1 0,1 2 0</inkml:trace>
  <inkml:trace contextRef="#ctx0" brushRef="#br0">13183 16519 7952,'-13'6'847,"0"1"-253,9-1-95,-5-6 0,11 0 28,5 0 0,4-2 0,8-2-96,0-3 1,-4-5 0,2 3 173,5-2-540,2-2 0,-5 0 0,0 1 372,1-3-921,-1 6 1,0-8 56,1 4 1,-1 4 361,0 3-1321,1-5 1,-8 9 583,1-4-1,-6 3-93,6 3 1,-9 3 895,2 3 0,-3 5 0,-3 8 0,0 0 0</inkml:trace>
  <inkml:trace contextRef="#ctx0" brushRef="#br0">13415 16674 7830,'0'12'532,"0"1"-217,0-8 765,0 3-296,0-8 611,0 0-746,8-8 0,-3 3-250,8-8 0,0 3-351,6-3 1,0-4 0,1 4 273,-1-4-182,0-3 0,1 3 0,1 2 279,5 2-2291,-5 0 0,7 0 0,-6 3-945,3 1 2817,-3-6 0,14 4 0,-6-8 0</inkml:trace>
  <inkml:trace contextRef="#ctx0" brushRef="#br0">14420 15688 7830,'2'-38'0,"3"-1"0,1 0 182,-2 1 0,-2 5 0,-2 3 237,0 3 223,0 1 0,0 6 811,0 1 215,0 8-781,-8 3-22,6 8-244,-7 0-484,9 0 271,0 0-250,0 8 1,0 3-1,0 8-87,0 1 0,9 8 1,-7-5-1,6 9-340,1 3 223,-7 1 1,13 3-403,-8 0 0,8-1 169,-2 1 1,-3 6-1,3 0-1061,2-2 939,-6-2 0,6 4 0,-7 0-756,3-2 350,-7-2 0,11-3 273,-8 1 0,6-7-336,-7 0 0,1-14 118,-7 1 752,8-4 0,-6-4 0,-2-11 0,-10-11 0</inkml:trace>
  <inkml:trace contextRef="#ctx0" brushRef="#br0">14343 15476 7830,'0'-20'148,"0"1"169,0 0 1,0-1-1,0 1 439,0 0 0,0 6 30,0 0-359,0 0 0,-2 2 342,-5 5-5,5 4-429,-15 2 0,15 2-43,-5 4 0,-1 5 0,1 8-150,3 1-75,2-1 1,-5 9 0,1 4-355,2 5 161,1 1 1,3 1-1,0 0-1409,0-1 1284,0 10 1,0-6 0,0 8-991,0-3 842,0 7 1,0-11-1,0 8-1365,0 3 887,0-7 1,7-6 876,-1-9 0,1 0 0,-7 7 0</inkml:trace>
  <inkml:trace contextRef="#ctx0" brushRef="#br0">14439 16384 7830,'9'11'0,"-5"-3"385,9-8 1,-6 7 1475,5-1-1321,1 0 0,7-6 249,-1 0 1,0 0-307,1 0 0,-1 0-121,0 0 0,1-2 0,-1-2 191,0-2-677,9-9 0,-4 10 0,6-8 245,-2-2-327,6-2 0,-10-2-312,8-1 0,-2 1-594,2 0 1,3 0 0,-7-3-2067,2-4 2666,-7 5 0,5-7 512,-8 9 0,8-9 0,2-2 0</inkml:trace>
  <inkml:trace contextRef="#ctx0" brushRef="#br0">11095 16577 7830,'7'-13'-76,"1"2"0,1 1 0,2 1 812,-1 0 165,-5-6-403,3 13 1,-1-8 646,-1 3-335,1 5-637,-16-7 0,-2 9 0,-8 3 0,0 1 7,-1 2 0,-1 9 0,-5-2 196,-6 4-415,-5 3 0,-1-1 0,-3 0 262,-4 1-356,4-1 1,-15 2-1,2 3-103,-8 2 164,2 0 0,-7-7 69,9 0 0,0-2 15,0-4 1,3 2 0,3-6-57,7 2 71,13-7 1,-3 4-668,10-8 277,-1 0 1,9-2-966,4-4 1059,4-5 0,9-2-743,0 0 0,0 7 556,0-7 1,9 2 0,1-4 455,1 2 0,6 3 0,-4-3 0,-4-4 0,2 12 0,-5-8 0,-4 7 0,5-7 0,-5 9 393,-2-5 234,0 1 0,-2 6 1,-5-3 1005,-6 10-1270,5 5 1,-7 10 659,8-1 1,-6 7-541,7-1 1,-1 10-1,7-5 737,0 0-1031,0 6 0,3-12 0,5 6-95,11-2 8,1-2 1,16-7-261,-3 0 0,3-1-118,3-6 0,6-3 1,2-7 76,2 5-974,-6-5 0,5 6 1,-10-8-593,1 0-269,0 0 2034,-18 0 0,5-8 0,-15-3 0</inkml:trace>
  <inkml:trace contextRef="#ctx0" brushRef="#br0">5257 16403 7830,'20'-19'-91,"-1"-1"0,0 1 0,1 0 0,-1-1 1,-2 1 1202,-4 0-803,4 0 0,-8-1 0,6 3 0,-4 2 0,-3 2 1520,-3-2-1035,-3 7-612,-11-1 0,-2 9 0,-8 2 384,0 5-465,-1-5 0,1 21 0,-2-1-116,-5 6-188,4-5 1,-8 14 0,7-7 227,-3 0-311,0 6 1,7-6 157,0 9 0,-7-2-14,0-5 0,2 4-2,11-4 0,-4 5 83,4 2 0,3-9 34,-3-5 0,8 3-17,-1-2 0,6-7 67,6-6 0,1-6-43,12 6 0,-2-9 129,16 2 0,-8 3-117,8-3 1,-1 1 120,7-7 1,-1 6-110,1 1 1,-1 6-21,1-7 0,-2 9-14,-5-2 0,-2 4 49,-4 2 0,-11 7 95,4 0 1,-12 8-99,-1-2 1,-4 5 109,-2 2 0,-11 8-103,-8 4 1,-2-1 17,-12 1 0,8-6 4,-8 7 0,8-9-29,-8 2 0,10-4-275,-3-3 1,4-6 98,3 1 0,0-10-849,0 3 422,-1-13-223,1-4 440,0-9 1,8-9-156,4-4 0,5-6 139,2-7 1,0-6-98,0-13 1,0 2 482,0-9 0,9 1 0,2-24 0,8-5 0</inkml:trace>
  <inkml:trace contextRef="#ctx0" brushRef="#br0">5644 15881 7830,'0'-19'0,"0"0"0,0 6 627,0 0 0,0 7 584,0-7-122,0 8-605,0-3 1,0 16-74,0 5 1,0 11-72,0 2 0,2 8-118,5-2 1,-5 7 7,4 6 1,3-2-22,-3 8 1,7 1-127,-6 6 0,8 0 30,-2 0 1,-3 8-92,3 5 1,0 4 1,6 3 1,-1 1-91,-6 5 0,6-5-86,-5 5 0,2-7 5,-3-6 1,6 2 0,-8-11-235,1-6 0,4-7 166,-8-10-244,-1-9 0,-4-2-45,5-9 1,-5-6-1198,4 0 106,-4-9 1126,-2 5-413,0-9 476,0-9 0,0-8 174,0-8 1,0-3 231,0 2 0,-6-4 0,0-9 0,-10 1 0,4-1 0,1 7-2,-2-1 1,7 8-1,-7-5-33,-2 2 1,4 2 10,-2 7 853,9-1-316,-14 1 0,10 0 1856,-5-1-1016,4 10-167,9-8-871,0 8 1,3-3 427,3 0 1,5 0-229,8-6 1,-2 6-245,-4 0 0,4 0-214,-4-6 1,4 0 0,3-1 322,-1 1-727,0 0 0,1-1 0,-1 1 164,0 0 301,1-1 1,-1 1-1380,0 0 1,-1 6-339,-6 0 1,6 6 418,-5-5 0,4 7 647,2-1 0,0 2 183,1-3 0,-1 5 350,0-5 0,1 5 0,8 11 0,2 2 0</inkml:trace>
  <inkml:trace contextRef="#ctx0" brushRef="#br0">6475 16616 7830,'11'0'1305,"-2"0"202,-9 8-1000,0-6 1,-3 9-126,-3-4 0,2 1 0,-7 7-369,2-2 0,-3 6 15,5 7 0,-8 2 312,2-2-183,5-5 1,-7 14-305,8-10 1,1 3 0,6-4-199,0 2 0,0-1-195,0-5 0,0-1 133,0 0 42,0-8 101,8-2 367,3-9 1,8-9 211,1-4 0,-10-6-129,-3-7 0,1 3 7,-1-10 1,1 8-22,-1-8 1,-5 8 178,4-8 0,3 10-32,-2-3 0,1 5-294,-1 1 0,-3 9 1,7 3-607,-3-1 417,7 7 0,-10-6-244,7 8 0,1 0 205,7 0 1,-1 2-637,0 4 0,-6-2 293,0 9 1,0-8 42,6 1 0,-6 3 263,0-3 1,-7 1 257,7-7-93,-8 0 1,3-3 244,-8-3 1,0-5 150,0-8 1,0 0-180,0-1 0,0 1 555,0 0 0,0-1-29,0 1 179,0 0-93,0 8-724,0 2 0,9 9-207,4 0 1,-3 9-194,3 4 1,0 4 0,4 2-300,-4 1 450,5-1 1,-8 0-437,10 1 492,-1-1 1,0-8 236,1-5-44,-1-4 1,-2-4 292,-4-4 0,-4-5-19,-9-8 1,0-7 288,0 0 1,6-8-134,0 2 0,1 4 69,-7 2-291,0 4 1,6 3-102,1 0-435,8 8 1,-4 2-110,8 9 1,-6 3-1153,0 3 984,0-4 0,6 13-311,0-8 1,1 5 513,-1-5 0,0 2 1,1-5 371,-1 2 0,7 1 0,-1-7 0,1-17 0,-6-5 0</inkml:trace>
  <inkml:trace contextRef="#ctx0" brushRef="#br0">7287 15843 7830,'0'-20'56,"-6"1"209,-1 0 101,1 8 0,4-6 967,-5 4-524,5 4-237,-6 1 0,8 10-263,0 4 0,2 5 0,2 11-60,2 3 0,9-1-26,-2 8-66,5-8 0,1 12-177,0-3 0,-6-3 118,0 2 0,6-2-155,7 2 1,0 2-1,-7-6 7,0 2-32,1 3 1,-1 3-90,0-4 1,-1 3 46,-5-10 0,2 10 60,-9-3 1,7-2 0,-7 0 72,-1-2 1,-5-4 17,-7-12-30,-4 6 0,-10-10 96,-5 5 0,3-4 1,-7-9-20,2 0 1,-5 0-46,8 0 1,-1 0-227,7 0 241,8 0-76,-6 0 70,14 0 103,3 0 0,13 6 0,11 1-193,2-3 0,-1 4-390,-5-1 224,8-1 0,-5-6-66,10 0 0,-10 0-280,3 0 1,-2 0 214,1 0 0,-3 0-199,4 0 0,-5-8 228,-2-5 1,1-4-1,-3-5-298,-4-4 434,4 5 1,-6-16-27,8 5 1,-6-4-14,0-3 0,-7-6 0,7 0 1,-6 2 489,6 11 1,-9-3-210,2 10 1,-1 5 1569,1 8-842,-4 7 250,7-3 1,-3 16-522,1 5 0,1 4 0,-3 3 437,1-1-758,0 9 1,1-5-1,-1 8-112,-1-4-325,-3 8 0,4-14 0,1 5-15,-3-5 3,7 7 0,-7-6 34,9 4-138,-9-5 0,7-8 27,-5 0 0,-1-9-22,8 3 346,-9-5 1,7-4-145,-5-5 348,-4-4 1,7-8-93,-9 0 0,0-1 0,0 1 0,0 0-43,0-1 0,0 1 0,0 0 149,0-1 0,0 1-141,0 0 91,0 8 0,0-6-23,0 4 0,0 2 146,0-2-75,0 9-63,0-4 117,-9-1-97,7 7-106,-15-7 0,8 11 91,-4 5-43,5-5-150,-1 15 1,7-13-198,-4 9 75,3 0 0,3 7 58,0-1 1,0 0-233,0 0 207,0 1 1,0-1-1,3-2-238,3-4 0,5 4 139,8-4 1,-6-2 60,0 2 0,0-7 64,6 7-9,0-9 0,1 5 114,-1-9 1,0 0 0,-1-2-220,-6-5 380,6-3 1,-14-10-86,9 1 1,-9-2 154,3-5 0,-5 2-77,-2-8 1,0 6 9,0-6 1,0 6 24,0-6 1,0 9-61,0-3 1,0 4 387,0 3-46,0 0-389,0-1 37,8 10 1,3 1-59,8 9 1,1 9 57,-1 3 0,-6 6-265,0 1 1,0 7-119,6-1 0,-2 1 1,-2-6-226,-2-1 1,-6 0-59,5 1 355,-7-1 0,10-6 134,-9 0 1,3-9-246,-3 2 806,-4-4-420,7-2 0,-9-8 65,0-5 0,-6-6 275,-1-7 1,-6-2-166,7-4 0,-1-3-22,7 10 1,0-3-45,0 2 1,0 5-5,0-5 0,0 4-46,0 3 0,2 2-292,5 4 0,4 2 85,8 5 1,-6 4-804,0-5 0,2 5-862,11 2 683,-5 9 0,7-1 257,-9 5 1,1-2 322,-1-5 1,0-4-96,1 5 563,-1-5 0,-2-4 0,-4-5 0,2 3 0,-9-9 0,10-8 0,-6-9 0</inkml:trace>
  <inkml:trace contextRef="#ctx0" brushRef="#br0">8718 15592 7830,'-20'-50'-10,"3"5"200,4 4-33,5 3 0,1 8 300,1 4 0,-1 4-115,7 3 1,0 6 1099,0 0-795,9 9 0,2-4 27,8 8 1,2 8-131,5 5 0,-4 13-160,3 6 1,3 4-374,-2 3 0,0 0 92,-7-1 1,3 1-109,4 0 0,-5-7-56,5 0 0,-5 0 0,-1 5-4,-1-5 0,0 4-205,1-3 1,-3-3 16,-4 2 0,-5-6-273,-8 6 349,0-9 0,-2 5 205,-4-8 0,-5-3-96,-8-4 0,-3-5 107,-4-8 0,5 0-88,-5 0 0,5 0 143,1 0 1,7 0-136,0 0 1,9-2-104,-2-4 167,4 4 0,4-9 1,4 7-40,7-3-129,4-8 1,9 13-1,2-7-21,2 1-198,-6 6 0,10-13 102,-8 8 1,0 1 98,-7 6 0,2-7-1546,5 1 0,-11-1 1709,5 7 0,-5-8 0,4-3 0</inkml:trace>
  <inkml:trace contextRef="#ctx0" brushRef="#br0">6359 18374 7830,'-17'-13'103,"2"0"0,2 0 1,-2 0-1,0 0 0,0 1 1,2-1 1083,-2 0 0,4 6 616,-1-6-1193,-1 9 0,2-2-520,5 12 1,12 5 0,7 10-122,4 5 96,2-4 0,3 14 0,1-4-7,3 5 0,6-5-226,-6 0 0,6 0-376,-6 7 1,6-3 190,-6-3-412,0 3 0,-5-12 0,1 6-370,-3-2 139,5 6 0,-16-12 68,5 3 803,-4-3 0,-11-11 1,-5-5 124,-6-4 0,-12-10 0,-3-3 0,-4-9 0,-5-7 0,5-3 0,-5-1 0,-1-5 0,-1 4 31,9-5 1,-4-10 0,8-2 451,2-1 10,3-6 0,10 14 0,7-8 252,8 3-284,15-7 0,11 7-89,9-4 1,8 3 384,5 10 1,4 1-284,2 5 0,-7 6 135,1 13 1,-9 7-342,2 12 1,-2 7 0,-2 11-229,-3 2-103,-3 8 0,-16 2-29,0 9 1,-8 3 164,-5-3 0,3-4-192,-3 4 1,1 2-1,-9-2-605,-5-2 1,-1 4 426,-5-2-468,-13 0 0,13-8 232,-13-5 1,5-4-113,2-9 1,-1 1 0,1-3-87,0-4 1,6-5 130,0-8 600,9 0 0,-5-8 0,9-3 0</inkml:trace>
  <inkml:trace contextRef="#ctx0" brushRef="#br0">7094 18451 7830,'19'-11'0,"1"-4"0,-1 9 812,0-9 1,-2 4 0,-2-8-60,-2-1 0,-6-1-167,6-5 0,-7 3-4,7-10-471,-9 10 0,5-5 1,-9 9-123,0-1 194,0 1 1,-2 0-236,-5-1 1,3 10 103,-9 3 1,7 5-338,-7 2 1,0 0 0,-6 2-39,-1 5-64,9 12 1,-6 4-1,7 10-16,-1 1 0,2 0 136,9-1 249,0 3 0,0-8-84,0 4 1,2 3 0,3-10 165,1-1 0,11-3-75,3-1 0,-1-7 120,7-1 1,2-7-123,-3 1 0,10-12 4,-3-7 1,-4-4-116,-2-3 1,-5-1 73,-2-5 1,-1 3 28,-5-10 6,-5 10 1,-8-12 0,0 7 21,0-2 0,0 7-75,0-3-8,0 5 1,0 1 38,0 1 1,0 6 183,0 0-121,0 9 1,2-5 0,5 9 59,6 0-86,12 9 1,-3-1 0,6 7 2,0-2-299,-7 0 1,14 7 0,-10-1 37,-1 0 0,0 1 97,1-1 120,-3 0 0,-1-6 218,-8 0-51,0-9 686,-2 5-423,-3-9 1,-14-9-171,0-4 0,-9-6 331,2-7 1,2 3-136,-2-10 1,7 8-171,-7-8 0,8 3 20,-1-2 1,4 2 161,2 4-244,8 5 1,-3-7-221,8 9 1,-1 8-823,8 5 1,-1 3 417,0 3 1,3 0 0,2 0-1591,1 0 1615,1 0 1,0 0-285,0 0 1,-1 0 0,-3 0 699,4 0 0,-5 0 0,7-2 0,-9-4 0,1-7 0,-1-4 0,0-3 0</inkml:trace>
  <inkml:trace contextRef="#ctx0" brushRef="#br0">8176 17929 7830,'0'20'218,"0"-1"210,0 0-271,0 1 1,9 5 282,4 1 1,0 9-1,4-3 271,4 4 1,5 3-327,0 0 0,-2-3 52,8-4-821,-9 5 0,5-9 0,-8 4-567,-1-6 0,-2-11 816,-4-2-1043,4-9 1,-15 2 1177,5-12 0,4-14 0,-1-10 0</inkml:trace>
  <inkml:trace contextRef="#ctx0" brushRef="#br0">8273 17601 7830,'-11'-9'472,"3"-1"-331,8-10 1,0 7 743,0 1 1,0 5-324,0-6 1,2 9-276,4-2 1,-1 3-1113,7 3 1,1 0 420,7 0 1,-1 0-1,0 3-573,1 3 1,-1-2 563,0 9 1,7-9 412,0 3 0,0 4 0,-7 1 0,0-3 0,1 8 0,-3-4 0,-4 4 0,2 9-35,-9 0 0,3 8 81,-3-2 0,-4 5 64,5 1 436,-5 1 0,-4 6 1,-2 0-54,-3-2 0,1-8 275,6-3-168,0-9-652,0 5 54,0-17 0,2-9 0,2-13-83,3-6 1,8 2 18,-3-11 58,-3-4 1,8 9-1,-4-5 94,4 5-40,-6 10 0,6-4 1,-6 6 231,0-1-169,6 5 0,-13-3 90,9 8-948,0 0 448,6 0 0,-6 0-779,0 0 724,0 0 1,4-9-72,-4-4 1,2-12-79,-9-8 301,1-3 1,-1-11 0,1-5 160,-3-4 1,-2-2-117,-2 0 487,-8-8 0,-3-1-210,-8-4 1,-1 7 276,1 13 1,0 3 71,-1 10 147,-8 8 1,7 10-284,-5 14 0,13 14 152,7 12 0,4 1-102,2 11 1,8 7-124,5 6 1,4 11 218,3 2 0,5 6-132,1 7 1,0-4-584,-7-9 1,3 6 68,4 0 0,-5 1 1,5-9-1679,-5-5 1557,-1-4 1,-1-4 0,0-2-537,1-4 0,-10-5-806,-3 0 702,3-13 926,-7-1 0,-1-18 0,-9 0 0,-8-9 0,2-10 0,-4-9 0,4 4 0,0-8 0,9 0 0,-2-7-32,4 0 0,4 5 93,4-5 0,5 12 609,8-12 0,3 13 18,3 0 65,-3-4 1,14 11-482,-3 0 1,1 6-1,0 8-533,-1-1 0,-3 0 125,2 6 1,-4 6-276,-9 0 186,1 10 0,-1-12 225,0 9 0,1-9 0,-1 5 0</inkml:trace>
  <inkml:trace contextRef="#ctx0" brushRef="#br0">9472 17446 7830,'10'9'2257,"-1"-7"-1560,-9 15-827,8-15 1,-3 13 68,8-8 1,-7 6-62,7-7 0,-7 1-114,7-7 0,-6 6-978,6 1 1000,-9-1 0,13-6 1,-4 0-406,4 0 1,2 0 292,1 0 1,6 0 364,-1 0 1,1 0 2,-7 0-51,9 9 0,-6-1 0,4 9 46,-5 3 1,-4-5 44,-4 10 204,4-3 1,-8-3 0,6-2 916,-2-4-470,-9-4-221,5-9 0,-9-2-218,0-5 0,0-6-225,0-12 1,6 1 275,1-8-612,-1 8 0,-6-10 1,2 6 200,5-2-547,-5 6 441,15-4 0,-6 11 38,8 4 312,0-4-166,1 15 1,-1 2 25,0 13 0,-6 4-24,0 2 0,-2-6 1,4 0 32,-2 2 18,-9-6 39,13 8 0,-6-15 20,8 5 1,-6-14 150,0-6 0,0-6 3,6-7 0,3 3-145,4-10 1,-5 8-1,5-5 28,-5 2-153,-1 2 1,-1 9-1,0 4-744,1 6 552,-1 5-551,-8 2 0,-3 9 0,-8 4 735,0 4 0,-17 11 0,-4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16759 4019 7633,'0'-45'0,"0"-3"0,0 1-1277,0 0 1147,0 2 0,0 0 0,0 0 120,0 2 0,0 2 1,0 4 100,0 5 1,2 4-1,2 9 1,3 0-64,-3-1 1,-2 1-1,-2 0 17,0-1 5,0 10 1,7-8-1,-1 6 188,-1-6-180,-3-1 1,-2 0 105,0-1-33,0 1 0,0 0 87,0 0-119,-9-1 0,7 1 0,-7 2 83,1 4-17,6 4 34,-7 1 44,0 6-62,7-16 116,-15 16-209,15-6-61,-7 16 0,9 3 1,-2 8 108,-4 1-74,4 7 1,-7 1-27,9 5-1,-2 10 47,-5-5 0,5 20-80,-4 0 0,-3 6 28,3 1 1,-1 10 0,5 13-175,-4 6 128,4 7 1,-3-43 0,1 0-185,4 0 1,0 0 0,0 3 0,0 1 167,0-2 1,0 2 0,3 5-1,3 1 37,0-3 1,1-1-1,-2 0 1,0-1 4,2-8 1,-1-1 0,-1 3 0,1 0 0,1-1 0,1 0-14,-1 4 1,-1 0 23,-4-5 0,0-1 0,5 7 0,1-2 0,1 47-6,1 1 1,-7-52 0,-1 2 8,1 4 1,0 0-13,-1-2 1,-2 0 0,0 3 0,0 1 0,0-6 0,0-1 26,0 54 0,0-53 1,0 0-272,0 52 1,-6-4 219,-1-2 0,1-4-6,6-2 0,0-1 20,0 1 0,0-7-4,0 0 0,0-8-9,0 1 0,9-1-8,3 2 0,-1 2 57,2 4 1,-6 4-44,5-4 1,-5 7 7,6 6 0,-9 2-16,-1-50 0,1 0 0,-3 2 1,0 0-7,-1 52 1,0-51 0,0 0-6,0 3 0,0 0 0,-3-3 0,-1 0-5,1 0 1,0 0 0,-4 0 0,1 0-13,3-3 1,-1 0 0,-8 50-133,5-2 1,1-11 216,6-2 0,-2-8 4,-5 2 1,5 4 173,-4 2 1,3-4-78,3-3 1,0 3 136,0-2 1,0 8-116,0-2 1,0 5 67,0 1 0,0 3-38,0 4 0,0-2-11,0 9 1,0-16-217,0 3 1,0-14 62,0 1 0,0-9-142,0 3 0,0-14 155,0 7 1,0-9-15,0-4 1,0 2 57,0 4 0,0-3 129,0 3 1,0-4 240,0-2 0,0 9-204,0 3 0,0-3-86,0-3 1,0-10 248,0-2 1,7-9-404,-1 2 1,1-7 141,-7-6 1,6 3-66,1-9 0,-1 6-67,-6-6 0,0 6-17,0-7 1,0 1 40,0-6-125,0 7 1,0-5-367,0 4 0,0-11-646,0-2-607,0-9 679,0 4-257,0-8 1123,0 0 0,-9-17 1,-1-4-1</inkml:trace>
  <inkml:trace contextRef="#ctx0" brushRef="#br0">16430 2570 7746,'-10'19'0,"3"0"-643,5 1 1138,2-1 0,0-6 580,0 0 1,2-9-420,5 2 0,-3-3-386,9-3 1,-9-9-1,5-4 16,-1-4 1,-3-2-92,8-1 0,-7-5 14,7-1 1,-7-9-204,7 3 1,-6-11 106,6-2 1,-3-8-274,3 1 0,4-4 1,-6-4-254,0-4 380,6-5 0,-8-8 0,6-1-54,-3 1 119,-7 0 0,3 2-184,-8 4 1,7 0 85,-1 13 0,1 4 51,-7 16 1,0 1 24,0 5 0,0 4 0,-2 11 6,-5 4 54,5 5 0,-9 8-52,5 0-105,4 0 0,-7 8 94,9 5 1,-6 4-67,-1 2 0,1 9 0,4 5 45,-5 3 153,5 3 0,-7-1-82,9 1 1,0 0-70,0-1 0,0 1 0,0 0-122,0-1 139,9-8 0,-5 7-225,9-5 1,-6-4 80,5-2 1,1-11-8,7-2 0,-1-9 76,0 2 0,1-12 81,-1-7 0,0-13-50,1-6 1,-1-5 0,0-3 308,1-5-129,-1 4 0,-6-9-42,0 5 1,-9 5 12,3-5 1,-5 4-24,-2 2 1,0 9-56,0 4 0,0 5 73,0 1-23,0 10 1,0 3-26,0 14 1,0-1 180,0 13 0,0 3 1,0 12 286,0-1-376,0-1 0,0 6-36,0 1 1,8 0-90,5-1 0,4-6 0,3 1-850,-1 1 720,9-6 0,2 0-865,9-9 1,1 0 116,6 1 1,-3-7-1,8-3-1200,3-1 2052,2-3 0,10 3 0,3 2 0</inkml:trace>
  <inkml:trace contextRef="#ctx0" brushRef="#br0">19987 1797 7830,'20'-32'2,"-1"-1"0,0 1 0,1 0 1,-1 2-1,-2 2 0,-2 4 784,-2 3 0,-9 2 0,3-1-536,-5 1 0,-2 6 1,-2 2-118,-5 3 0,-4 1 0,-10 7-118,-5 0 1,-4 3-1,-11 3 213,-4 7-366,-4 13 0,-9-1 0,-2 12 60,-5 4-17,-3 10 0,-8 1-305,6 12 0,-6 5 195,5 8 1,3 2 55,31-37 1,3 0-1,-20 38 48,3 3 0,12-5-139,13-8 0,9-3 107,17-9 0,9-11-53,3-8 1,14-9 83,6-11 1,5-6 14,2 0 1,1-9 166,6 3 0,-6-7 238,5-7 0,-2 1 56,3-13 1,-12 3-174,5-9 0,-12-3 256,6 2 1,-16-6-202,2 6 1,-12-6 9,-1 6 1,-12 0-55,-7 7 0,-13 0-422,-6-1 0,-7 3-82,-6 4 0,8-2-246,-8 9 1,9-1-414,-9 7 0,10 3 426,3 3 1,6-2 524,-6 9 0,9 0 0,-5 6 0</inkml:trace>
  <inkml:trace contextRef="#ctx0" brushRef="#br0">25148 6453 7830,'-2'39'14,"-2"-3"0,-3 1 1,1-3-1,0 3 206,-1-3 1,1-2-1,4 2 1,-3-4 113,-1-2 1,-1-2 0,7-7 0,0 1 47,0-1 0,0-6 0,3-2 123,3-3-226,-4-1 0,15-7 0,-6-2 78,0-5 0,4-4-198,-9-8 0,9 0 0,-4-3 78,0-3-207,6-6 1,-8-9 179,3-5 0,3 2-207,-8-9 0,6-2 28,-7-10 0,7 2-156,-6-9 0,8-6-142,-3-7 0,6-17 141,1-2 0,-9 47 1,-1-2-130,1-3 1,0 0 0,2 1 0,1 0 131,0-4 1,0-1 0,1 1 0,-2-1 16,-2-3 1,-1 1 0,1 4 0,0 1-11,-1 4 0,1 0 0,7-49-218,-4 10 1,2 9 223,-8 5 0,-1 20 108,-6 12 0,0 10-212,0 9 824,0 13-544,-9 10 0,-1 9 422,-10 0 0,1 9-433,0 4 1,6 12 116,0 8 1,0 5 22,-6 7 1,8-2-38,4 9 0,5-1 17,2 7 0,0 0-62,0 0 1,2 0-104,5 0 1,4 0 27,8 0 0,2 0 12,5 0 0,-2 2-238,8 4 1,0-6 78,7 0 0,-7-8-43,0-12 1,-2-8 9,3-4 1,-5-7-69,-9-6 0,-2-6 21,-4-14 0,-2 3-363,-5-9 0,-4 0 9,5-6 0,1-7-175,-1 0 0,10-6-123,2 6 1,3-8 840,10 2 0,0-5 0,7-1 0</inkml:trace>
  <inkml:trace contextRef="#ctx0" brushRef="#br0">25902 5777 7664,'11'2'-428,"-2"2"932,-1 3-97,-6-1 1,9-4 320,-4 5-184,-5-5-76,6 6 1,-8-8-329,0 0 212,0-8-252,0 6 31,0-15 0,7 6-66,-1-8 1,1-1 48,-7 1 1,0 0-31,0-1 1,2 1 26,4 0 1,-4-9-81,5-5 1,-3-3-87,2-3 0,-3 1 105,3-1 1,-2-8-220,3-5 1,-5-4 68,4-1 0,-3-1-12,-3 0 0,0-2 17,0-5 1,0 14 0,0-1-309,0 9 343,8 4 1,-6 7-133,5 0 233,3 8 1,-7 3-188,3 8 364,5 9-194,-9-5 0,7 11-46,-9 5 33,0-5-265,0 15 194,0-6 0,0 2 113,0 0 185,0-9-179,0 13 287,0-15-195,0 15 2,0-14 0,0 7-8,0-3 141,0-5-240,0 6 1,-3 1-11,-3 4 0,4-2 147,-5 2 0,5-1-97,2 8 1,-6 8-98,-1 4 1,-1 7 80,1 6 1,5 6-80,-4 14 0,4 3 70,2 9 1,0 1-211,0-1 1,0-2 63,0-4 0,0-7-84,0-12 0,8-7-294,5-13 1,4 0 192,3-12 1,7 1-68,6-14 0,3-3 1,3-10-264,0-7-79,-1-5 0,7-1 220,0 0 1,0-3 92,-6-3 1,-9 10 365,-4-5 0,4 5 0,-8-13 0,5-2 0</inkml:trace>
  <inkml:trace contextRef="#ctx0" brushRef="#br0">27255 5642 7757,'-19'0'39,"0"0"475,8 0-313,2 0 1,12 0 0,3-3 21,7-3 1,6 2 0,5-7-1,2 2 1,8-3-1,0 3 683,9-2-729,7-2 0,8-6 1,0 0 83,0-1-149,8 1 1,5 2 0,9 2-85,-3 2-39,-4 0 1,-15 0-1,-2 2-586,-5 3 365,-3 1 1,-12 5-206,-4-4 1,-10 4-622,-9-5 265,-9 5 352,5 2 1,-18 2 19,-4 5 0,2-5-336,-2 4 757,1-4 0,-1-2 0,0 0 0,0 9 0,-6 2 0</inkml:trace>
  <inkml:trace contextRef="#ctx0" brushRef="#br0">27681 5159 7764,'-9'-13'-152,"-4"0"271,5 0 0,-7 0 544,8 0-296,1 0 142,6 3 1,0-1 504,0 4-163,0 5-604,8-6 0,-3 16-33,7 5 1,-5 6-66,6 7 0,-9-2 60,2 8 1,3 0-230,-2 7 0,-1-1 118,-6 1 1,6 6-121,1 0 0,-1 3 1,-6-6-181,0 4 0,7 7-543,-1-1 345,1 4 0,-1 2 0,1-3-881,-3-3 614,7 4 1,-9-9 184,4 4 1,3 1 67,-3-13 0,1 1 130,-7-14 1,0 6 283,0-6 0,-7-7 0,1-6 0,-16-2 0,3 2 0,-7 2 0,0-9 0,3 9 0,-9-2 0,6-2-126,-6 2 1,1 0 74,-1 6 1,4 0 219,9 1 1,0-3 16,-1-4 0,3 4 316,4-4 0,-2-2 139,9 1-13,-1 1 0,10 4-111,3-4 1,7 2 17,13-8 0,4-1-33,8-6 1,7 0-1,3 0 271,1 0-490,11 0 0,3-2-47,7-4 0,1-3-444,7-4 0,-3-4 209,-4 4 0,2-2-771,-9 2 0,7-4-671,-7 4 0,1-6 791,-7-7 1,6 5 0,1-5-354,-3 4 1,-2-3 1002,-2-1 0,0-8 0,0 4 0</inkml:trace>
  <inkml:trace contextRef="#ctx0" brushRef="#br0">29362 5526 7936,'0'-20'0,"0"1"0,0 0 288,0-1 1,9-1-1,6-3-82,9-1 0,8-8 1,13 5-1,9-2 158,8-4 1,0 0 0,7 1 0,-2 8 89,-5 3 0,-4 12 0,-9 3-35,-10 5-513,-9 11 1,-13 10-1,-4 13 310,-7 5-296,-3 10 0,-12 2 1,-6 9 125,-9 0-176,3 0 1,-7 0 0,9 0-8,-1 0 0,1-7 16,0 1 0,-1-3-35,1 3 1,0 2 193,-1-9 1,10 0 57,3-7-99,5 1 0,2 0 243,0-1 0,9-8 17,3-4 1,14-7 28,6-6 0,7 2-1,6-8 0,-2-1-100,9-6 1,-1-2-239,7-4 1,0 1 147,0-8 1,-8-2-949,-5-10 1,-11 3 454,-2-4 0,-2-2-1095,3 3 0,-5-10-385,-9 3 1878,9-4 0,2-12 0,9-1 0</inkml:trace>
  <inkml:trace contextRef="#ctx0" brushRef="#br0">31624 5274 7478,'37'-38'0,"-3"-1"0,-2 1 141,2-1 0,-3 2 0,-1 3 401,-2 2 0,-5 8 0,-10-1-227,-7 3 0,-6 5 0,-6 4-188,-7 7 0,-6 3 0,-7 6-68,-6 3 0,-11 7 0,-4 10-40,-3 3 17,-1 9 0,-1 1 1,1 11-97,-3 3 91,-2 1 0,0 7 1,5 0-66,6 0 3,4 0 0,11 4-91,4-4 0,13 7-21,7-7 0,6-7 109,6 7 1,13 0-172,14 0 1,14-11 37,11-15 1,2-14 608,11 1 0,-2-13-227,1 1 0,-3-7 108,-9-7 0,-2-5-119,-5-14 0,-14-2 241,-18-4 1,-8-5-239,-11 5 0,-9-2 47,-3 1 0,-14-3-348,-6 4 1,-5 4 92,-2 2 1,1 11-629,-1 2 1,0 7 299,1-7 1,1 9-186,5-3 1,-2 5 148,8 2 1,0 9-594,7 3 0,2 6 57,4 1 1,4 0 900,9 1 0,0-1 0,0 0 0</inkml:trace>
  <inkml:trace contextRef="#ctx0" brushRef="#br0">22114 11071 7830,'10'-48'90,"5"5"0,-6-6 0,-1 4 0,1 9 0,-5 8 271,-1 6 1,-8 11-1,-6 5-189,-8 4 0,-13 4 1,0 7-1,-5 12 90,-1 16 0,-8 12 1,1 15-174,2 7 1,3 6 0,3 7 0,3 6-86,1 5 0,12-7 177,2-4-291,8-5 0,22-10 88,8-5 0,20-17 0,21-15-200,15-17 228,11-10 1,17-16 0,4-8-83,-49 5 1,-2-2 0,-5-6 0,-1-1 108,2-2 0,-1-2 194,39-29 1,-17-8-92,-8-1 0,-14-3 1,-25 8-289,-13 4 119,-9 11 1,-21-7 90,-9 14 1,-17-10 0,-6 16-143,0 4 0,-7-2 211,4 4-406,5 1 0,-4 5 0,12 1-1122,9 0 971,6-1 0,13 8 167,5-1 1,6 2 0,9-4-365,10 2 1,9 7 626,10-7 0,10 0 0,1-7 0</inkml:trace>
  <inkml:trace contextRef="#ctx0" brushRef="#br0">23215 11476 8338,'-8'11'2848,"6"6"-2869,-16-6 1,16 2-722,-4 0 0,4-7-295,2 7 0,0-6 365,0 5 273,0-7 1,2 3 398,4-8 0,5 0 0,8 0 0</inkml:trace>
  <inkml:trace contextRef="#ctx0" brushRef="#br0">24047 10858 7830,'-7'-13'0,"-1"0"742,-3-2 0,-2 7 0,-6 1 314,-1 5-1115,1 11 0,0 10 0,-3 15 280,-4 9-96,5 7 1,-9 10-1,6 4 541,-2 7-550,1 4 1,7 2 0,3 3 101,2 4 0,9-5 96,-2 5-376,12-13 1,7-7 101,13-12 0,0-7-82,12-13 0,-1-6 12,14-14 0,-6-3 0,7-11 99,2-5-145,2-12 0,-7-11 58,-4-9 1,-6-8-17,-7-4 1,-11-5 17,-8-2 0,-11 0 0,-2 0-303,-10 0 244,-7 9 0,-9-7-503,0 4 0,-6 3 226,6-3 0,0 10-194,7-4 0,8 6-474,5 1 0,4 0 469,2 1 0,10 6 551,10-1 0,8-7 0,10-10 0</inkml:trace>
  <inkml:trace contextRef="#ctx0" brushRef="#br0">24858 10742 7830,'-10'9'611,"-8"-7"1,14 9 138,-9-5-218,9 5 0,-11 8 1,9 0 51,1 1 1,3-1-179,2 0-50,0 9 1,9 2-44,4 9 1,14-7-2,12 0 1,2 1-43,11 5 0,-7-1-222,6-5 1,-10 2-5,-2-8 0,-5 8 1,-15-1-207,-8 3-303,-7 3 1,-17 8 297,-12 5 1,-23 3-715,-22 3 0,-6 5 148,-1-5 1,2 4-633,4-11 0,7-6 626,12-6 1,7-11 738,13-15 0,6 2 0,13-9 0,4 1 0</inkml:trace>
  <inkml:trace contextRef="#ctx0" brushRef="#br0">24704 10858 7830,'2'-13'471,"4"0"1282,7-2-1361,4-2 0,14-4 0,7-3 1217,12-2-1395,5-8 1,18 10-1,7-8-227,6-2 0,2-3-1645,2-1 1310,-4-1 1,-9 0-306,1 1 1,-7-1 0,-3 0-581,-1 1 0,-11-3 1233,-11-4 0,-4 4 0,-3-6 0</inkml:trace>
  <inkml:trace contextRef="#ctx0" brushRef="#br0">11482 11689 7481,'-19'-24'-1223,"-1"5"1909,9 4 1,-8 4 0,2 5-81,-7 4 0,-10 12-389,2 10 0,-5 10 0,-1 15-89,-1 6 0,2 14 0,5 3 0,6 3-40,5 0 1,4-2-1,4 4-171,6-2 0,10-11 0,7-2-99,10-11 1,20-15 0,6-8-77,7-9 216,5-7 0,7-10 0,-1-4-29,-2-7 148,7-13 0,-17-6 0,-1-11-38,-8-2 265,-13-9 0,-10 5-51,-14-9 0,-6 6 1,-9 3 63,-10 2 0,-9 0-77,-11 1-232,-8 6 1,4-8 28,-8 10 0,8-1 125,-2 1 0,4 5-459,2 1 1,11 15 27,9-2 184,8 12 0,13-1-335,5 8 0,12 0-2607,13 0 3027,13 0 0,5 8 0,8 3 0</inkml:trace>
  <inkml:trace contextRef="#ctx0" brushRef="#br0">12332 12269 8101,'-19'0'959,"8"0"0,1-3 445,3-3-344,5 4-1281,-7-7 318,9 9-1555,0 0 2,9 0 1,2 0 1455,8 0 0,9 0 0,2 0 0</inkml:trace>
  <inkml:trace contextRef="#ctx0" brushRef="#br0">12990 11670 7830,'-3'-37'174,"-1"5"1,-4 6 496,-3 5 1,-2 12-119,-6 9-321,-1 9 0,1 12 0,2 5 187,4 6-405,4 5 0,3 3 0,-1 5 308,3 7-380,2-5 0,2 7 1,2-7 278,5 2-504,3-6 1,12 11 114,4-9 0,-3 0 0,7-6-206,-2 0 254,7-9 1,-5-3 35,8-7 1,-6-9 281,1-5-198,-10-4 0,3-17 257,-13-4 1,-4-13-72,-9-1 1,0-3-118,0-3 1,-9-6 0,-4 0-47,-4 2 1,-2 2 94,-1 3-689,1-1 0,0 0 278,-1 1 0,7 1-774,0 5 1,9-2 1066,-2 8 0,4-8 0,2 4 0</inkml:trace>
  <inkml:trace contextRef="#ctx0" brushRef="#br0">13628 11476 7830,'0'-10'1676,"-9"1"0,7 18-1256,-5 4 0,-1 6 0,1 7-26,3 6 0,2 4-235,2 3 0,2 0-126,4-1 84,5-8 0,17 7 0,4-5-40,5 4 3,1 3 1,-5-7-257,-1 1 1,-2-8 0,0 7-57,-11 3-407,1 1 0,-20 3 1,-2 0 19,-16-1 0,-10 7-412,-10 0 447,-9 0 0,4-8-278,-9-5 1,7-4 861,-7-9 0,9 1 0,-4-1 0</inkml:trace>
  <inkml:trace contextRef="#ctx0" brushRef="#br0">13686 11882 7830,'10'-8'510,"7"3"1433,-4-8-1628,-4 9 1,8-11 0,-4 6 161,4-1 0,2 3-44,1-6-341,8 0 0,-5 1 0,10-1-2214,1-2 1480,2-11 1,10 2-1,-1-8-1563,-2-2 2205,-3 6 0,-1-17 0,0 4 0</inkml:trace>
  <inkml:trace contextRef="#ctx0" brushRef="#br0">13492 9583 7306,'9'-19'0,"2"-1"0,1 1-376,1 0 0,-2-3 0,4-1 485,-2-3 1,-7-2 0,7 4 0,2-4 88,3-2 1,-6 0 0,-1-4-41,-2 2 1,4 2 0,-7-5 137,-2 3 0,5 6-59,-3-6 1,1 9 0,-7-3-49,0 4 1,-7 3-52,1 0 1,-9 8 170,2 5-343,4-5 1,-8 9 136,4-5 0,-6 5-57,-7 2 0,3 0 0,-10 0 175,-1 0-303,-2 0 0,-5 9 0,-2 6-197,-2 8 318,-9 7 1,5 9-125,-9 0 0,0 8 113,0 4 0,4 7-50,-4 7 0,13 3 17,-7 10 1,11-1-1,9 2-49,6 5-183,5 4 1,4 2 352,4 0 1,4 1-141,9 5 0,9 3-70,4 4 1,6-13-91,7 0 1,6-10 56,13-9 0,7-13-33,12-13 1,-1-13 108,7-6 0,-5-13 135,6-7 1,2-12 54,10-7 0,-9-7 156,3-5 1,-6-5 46,0-9 1,2 5-91,-9-5 0,-2 5-84,-10-12 1,-11 6-21,-9 1 1,-8-8-111,1-5 1,-10-4 117,-2-2 0,-8 1-414,1-1 1,-4-9 283,-2-4 0,-2 2 0,-4-3-615,-7-8 403,-13 3 0,-6-18-197,-13 5 0,2-6 446,17 44 0,0 1 1,0 1-1,-2 1-65,-3-3 1,-2 1 0,3 3 0,0 1 25,-35-36 1,16 18-44,10 27 0,3 10 113,10 15 1,0 6 0,9 16-167,4 10 1,-2 3-531,9 10-272,-9 0 0,12 7 452,-3-1 1,2 1 0,-1 0 421,-1-1 0,0 1 0,6 0 0</inkml:trace>
  <inkml:trace contextRef="#ctx0" brushRef="#br0">19833 9409 7830,'0'-28'-2,"0"-2"0,0-2 1,-3 0-1,-1-5 151,-2-6 0,-1 2 0,7-4 1,-2 7 96,-4 6 0,1-5 0,-5 7 0,-1 0-43,0 4 1,-2 11 0,-6 4 0,0 1-62,-1-1 1,-6 7 0,-1-1 277,-4 10-509,-1 5 0,-15 10 1,-2 1 197,-1 5-220,3 4 1,2 11 0,-2 2 128,-3 2-164,7 8 0,-4-1 96,8 12 1,3-1 57,4 8 1,-3-1 0,9 8-14,3-1 0,8 9-36,2 4 1,9 13-923,0-48 0,1-1 945,1 52 0,2-1 1,2-9-128,5 1 0,-1 0-69,13-1 0,-1-10 160,14-9 16,0-16 1,9-10-59,4-12 0,4-1 147,9-18 0,7-5 0,1-17 111,3-5 1,4-14 251,11-18 1,-5-17-877,-36 22 0,-2-3 707,30-38 1,-34 33 0,-1-2 0,-3-1 0,-2-2 123,1-3 0,-1-1-313,20-39 0,-27 36 0,-3-2 1,12-40 54,-8-3 0,-12-8-216,-9 52 0,-1 0-247,-1-50 1,-17-2 198,-5 4 1,-18 4 0,18 47 0,-1 1-868,-26-48 734,4 20 1,-4 8 0,8 26-854,0 13 652,1 17 487,-1 6 0,0 18 0,1 1 0</inkml:trace>
  <inkml:trace contextRef="#ctx0" brushRef="#br0">20065 9699 7622,'8'-11'333,"-6"-6"1073,5 4-1151,-5 5-94,-2-1-156,0 9 56,0 9 1,0 3 0,0 14-153,0 6 122,-9 5 0,7 10-98,-4 5 1,4 12 24,2 7 0,-7 6 0,1 9 12,1 11 41,-5-1 0,8-40 0,-1 0-352,-10 47 0,7-48 0,0-1 76,-14 49 1,1 5-1,0-12-73,-1-8 203,1-15 0,0-2 0,-1-11-125,1-4-118,8-11 1,-4 2 0,9-10 377,1-5 0,10 0 0,1-12 0,1-5 0</inkml:trace>
  <inkml:trace contextRef="#ctx0" brushRef="#br0">13183 10047 7830,'0'-20'-54,"2"1"1,2 0 0,3-1-1,-1 1 1,1 0 7,-1-1 1,3 3 0,-5 2 328,2 2 162,1 9-192,-7-5 0,0 7 378,0-4-45,0 4-321,0-7-263,9 1-44,-7 5 0,8-3-240,-3 12 1,-3 14 164,9 12 0,0 17-34,6 16 0,1 18 115,-10-26 1,-1 2-165,1 4 0,-1 3 1,-2 20-1,-3 4 1,0 7-1,-2 4 203,0-27 0,-1 2 0,-1 1 1,-3 2-1,-1 0 0,0 2-366,-2 2 1,-1 1 0,0 0 0,1-6 0,-1-1 0,-1 0 51,-8 30 1,0-2 310,3-11 0,2-1 0,1 2 0,1-1 0,5-6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14091 6144 7739,'-40'0'0,"-1"-2"223,2-5 1,5 5 771,14-4-876,1 4 1,6 2-1,0 0 49,-2 0-250,-2 8 1,-11 3 0,-4 8 0,-7 1 0,-6-1-213,-6 0 0,-5-2 299,-2-4 0,-2 4 34,-5-4 0,-6 4-32,-12 3 0,-5 1-244,-9 5 1,41-14 0,-2 0 249,-3 3 0,0 2 1,-4-1-1,-1 2-258,-2 4 0,0 1 0,-3 1 1,-2 2 225,0 2 0,-2 2 1,-3 2-1,-1 2-5,-4 1 1,-1 1-1,3 2 1,1 1-391,-7 3 0,0 0 1,5 1-1,1 2 382,-3 3 0,0 1 0,1-3 0,1 0-9,-2 3 1,0-1-1,6-7 1,2 1-232,4 3 1,2 0 0,1-2 0,0-2 246,1 1 0,1 0 0,3-2 0,1 1-46,1 4 1,2 1-1,5-5 1,2 1 45,5 3 1,0 0 0,0-3 0,1 0 36,5 2 0,1 2 0,-2 3 0,2 1-27,1 4 0,2 2 1,6-3-1,2 1 4,0 0 1,2 1 0,5 4-1,1 0 10,-1 5 1,1 1-1,2 2 1,1-1 1,2 2 1,2 0 0,4-1-1,3 1 43,4-1 1,1 1 0,2 0 0,0-1-32,0 1 1,2 0-1,7-1 1,4 1 76,2 0 0,4-1 0,3-3 1,3-1-24,3-1 1,4-2 0,2 0 0,3-2-5,2 0 1,1 0 0,1 1 0,2 0-40,5 3 1,2-1 0,-3-6 0,1-1 2,3 1 0,3-1 0,-1-3 0,1-3 13,-2-2 1,1-2 0,7 4 0,2-1-12,0-1 0,1-2 0,-1-4 0,2-3 15,1 0 1,1-3 0,-1-2 0,1-2-3,2 0 0,1-2 0,4-2 1,2-2 51,3 0 0,1-3 1,-4-5-1,0-2-39,3-3 1,1-3 0,-3-1 0,0-3 62,2-3 1,1-2 0,4-3-1,1-3-45,4-1 1,0-3 0,-4-3 0,0-4-21,0-6 0,1-4 1,0-1-1,0-4 28,0-7 0,-1-4 1,3-3-1,0-2-72,1-5 1,0-2 0,-4-1 0,-1-2-96,-1-1 0,-1-2 0,-1-4 0,-1-3 131,0-4 1,-1-3 0,-3 0 0,0-2-39,1-2 1,-2-1 0,-6 0 0,-3-1 20,2-1 1,-3-2-1,-6 0 1,-2-1-63,-3 2 1,-1 0-1,-2-2 1,-1-2-48,-2-2 1,-2 0 0,-4 2 0,-3 0 38,-3-2 1,-4 0 0,-3 5 0,-4 2 29,-2 2 0,-3 1 1,-6 1-1,-3-1-7,-4-1 0,-4 1 1,0 7-1,-4 0 99,-2 2 0,-3 1 0,-1 4 0,-3 3-84,-6 4 0,-3 2 0,-1 3 0,-3 1 268,0 0 1,-1 2 0,-30-28-262,-2 15 1,-5 14-230,-7 18 0,-12-2 124,-21 8 1,49 13 0,-2 0 87,-4 2 1,-2 3 0,-1 2-1,-1 1 84,-3 1 0,-1 2 1,-2 0-1,0 2-404,2-1 1,1 2 0,0-1 0,1 2 333,4 1 0,1 0 0,-1-2 0,0 0 0,-1 4 0,1 1 0,6 1 0,3 1 0,-44 14 0</inkml:trace>
  <inkml:trace contextRef="#ctx0" brushRef="#br0">17339 9544 7819,'-17'-8'0,"2"-3"-435,2 0 1,6 1 134,-6 3 1,9-4 1325,-2-8 1,4 6-678,2 0 1,0 11-292,0 2 53,0 9 1,0 19 0,0 6-101,0 9 81,0 15 0,0 11 1,-3 10-30,-3 5 1,4 2-118,-5 4 1,7-7 54,7-12 1,6-6 40,13-14 1,6-6 65,13-12 1,6-16 72,14-17 0,4-20-21,8-18 0,9-18-223,-41 21 1,0-1 0,1-1-1,0-1 109,0-1 1,-1 1 0,-3 0 0,-1 1-56,30-34 0,0 0-196,-13 13 0,-4 4-231,-16 16 1,-7 8-306,-6 4 363,-3 4 1,-9 12-212,0 3 0,-7 3 172,7-3 1,-7 5 359,7-4 1,0-3 56,6 3 0,1-3 192,-1 3-192,0 4 0,1-16 0,-1 8 0</inkml:trace>
  <inkml:trace contextRef="#ctx0" brushRef="#br0">19388 9544 7819,'-19'17'-70,"-1"-1"0,-1-4 1,-3 3 395,-2 3 1,7-8 0,8-1 245,3 0 1,1-5-261,7 9 1,2-9-1,5 5 144,6-1 1,4 3 60,2 8-394,1 1 0,8-1 0,4 0 89,4 0 0,3 1-79,0-1 1,1-2 44,6-4 0,3 2-144,9-8 1,0-1 96,0-6 0,2-2-147,4-4 0,5-7 33,9-13 0,-8-13-414,1-12 1,0-5 156,6-2 0,-1-13-357,-5 0 0,-14-8 233,-11 8 1,-6-4-354,-1-2 0,-2 1-452,-5 6 1,-2-3 351,-4 8 817,-5-8 0,9 5 0,-4-5 0,2 4 0,-4 4 0,-7 1 0</inkml:trace>
  <inkml:trace contextRef="#ctx0" brushRef="#br0">4136 12095 7717,'-32'6'0,"2"1"-355,2-3 0,5 7 888,10 1 1,15 8-225,17 5-260,9-3 1,13 6 0,6-9-1,9 1 1,8-1 178,5 0-180,11-8 0,3 4 0,12-9 1,8-1-1,-48-4 0,2 0 48,4-1 1,2 0 0,2 0 0,1 0-67,1 0 0,2 0 0,2 0 0,1 0-251,2-1 1,1 2 0,2 2 0,0 0 217,4 0 0,-1 1 0,-5 2 0,-1 1 43,0-4 1,0 0 0,0 4-1,0 1-101,0-1 0,0-1 0,0-1 0,0 1 25,4 0 1,-1 1 0,-6-2 0,0 0-160,3 1 0,0 1 1,0 2-1,0-1-26,0-1 0,0-1 0,-1 3 0,0 2-333,2 1 1,-1 1 553,-4-2 0,-1 0 0,2 3 0,0 2 0,-6-4 0,-1 2 0,-3 1 0,0 2 0,-2 1 0,0 0 0</inkml:trace>
  <inkml:trace contextRef="#ctx0" brushRef="#br0">16198 7129 7854,'-17'-21'0,"2"-3"-73,2-2 1,3 1 125,-3 5 1,4 1-1,7 2 121,-4 4 0,1-2-264,-8 8 0,7 1 0,-9 6 0,-4 0 12,-5 0 1,-8 2 146,6 5 0,-8-3-2,1 9 0,-12 0-19,-6 6 1,1 0-12,-1 1 0,-1 5 69,-6 1 0,0 9-90,0-3 1,2 4-5,5 3 0,-3 0 16,9-1 1,-9 9-84,3 5 1,6 6-76,6 6 1,0-1 98,7 7 0,4 1 4,2 6 1,5 3 21,2 4 1,-1 4-264,1 8 1,6 9 280,6-50 0,1 0 1,4 1-1,0 0 2,-1-2 1,-1 1 0,3 1-1,0 0 18,1 47 0,0 4 6,0 3 1,7-10-23,-5-45 0,2 0 0,13 46 15,3-5 0,1 1-28,11 0 0,-6-7 21,6 0 0,7-8-53,6 1 0,15-1 22,-2 2 1,11-11-9,-5 4 1,9-15 17,-2-4 0,11-2-3,2-11 0,0-2 41,-7-11 1,7-4 5,-1-9 0,3-8 21,-2-5 1,-4-6-50,3-6 0,-3-15 116,-3-18 0,3-13-77,-38 18 1,-1-2-1,30-40-28,-35 29 0,-1-2 1,-3-1-1,-2-1-195,0-6 1,-2-2 0,1 0 0,0 0 112,1-2 0,-2 0 0,-2 1 0,-2-1-25,-1-3 0,-1 0 1,-2 3-1,-2 1 26,-1 0 0,-1-2 0,-2-2 0,-3-1-7,-3-3 0,-3 1 0,3 3 1,-1 1 34,-3-1 0,-1-1 0,0 5 0,0 0-83,-2 2 1,-2 0-1,1 0 1,-2 0 87,0 0 1,-2 0 0,-7-42-9,-8 3 1,-9 15 89,-5 5 0,-3 2 101,-3 11 0,-2 1-66,-4 12 1,-4-3-60,-9 9 1,0 0 137,0 6 1,-2 9-106,-5 4 1,3 5-103,-9 2 1,-6 8-11,-7 5 1,-6 6-112,6 6 0,-6 5 129,6 8 0,-6 0-19,6 1 0,9-3-30,11-4 0,6 2 195,6-9 1,1 3-127,12-3 0,2-10 0,12 4 0,-5-4 0</inkml:trace>
  <inkml:trace contextRef="#ctx0" brushRef="#br0">15232 12752 7807,'0'-20'0,"0"-1"-20,0-5 1,0 5 126,0-5 1,0 4 103,0 3 1,0 0-88,0-1 0,-7 1 50,1 0 0,0-1-370,6 1 149,0 0 0,-3-3 0,-1-1 0,-4-1 0,-1 3 30,0-1 0,-6 13 28,2-10 1,-4 4 30,-2-4 1,-3 8 4,-3 5 0,1 4 8,-8 2 1,-7 2 2,-6 4 0,-2 11-50,2 9 1,-3 15 26,-3-3 0,-9 20-13,8 0 0,-8 13-280,9 0 1,1 6 257,-1 7 1,6 11-27,18-45 0,2 3 0,3 3 0,1 1 36,-2 1 1,1 0-1,1 4 1,1 1-213,0 4 0,1 1 0,0 2 1,0 0 205,-1-3 0,1 1 1,3 2-1,0-1-315,0-4 0,0-1 1,1 5-1,0 2 254,-1-1 1,-1 1 0,0 3 0,0-2 18,3-4 1,2 0 0,2 0 0,1-1 24,2-9 0,1 0 0,4-2 0,0-1-120,-5 42 0,22-3 233,11-3 1,11-14-86,8-13 1,11-6 38,8-6 1,7-1-53,-7-12 1,7-5 79,-6-14 1,8-10-27,-2-3 0,2-5 76,-3-2 1,-5-17-31,-14-9 0,5-11 134,-4-8 1,-5-6-61,-2-14 1,2-5-96,-1-14 0,7-8-185,-27 38 1,0-2 0,4 1 0,2-2 153,0-6 1,0-2-1,8 0 1,0-1-161,-2-4 1,1-2 0,6-5 0,0-3-214,1-6 1,-1-2 0,1 5 0,0-1 136,0-3 1,-2 0 0,0 2 0,-2 1 63,-2-3 0,-3 0 0,-1 2 0,-3 0-97,0-2 1,-1 0 0,-6 10-1,-1 0 249,-2-4 0,-1 1 0,-1 3 0,-1 1-68,1-1 0,-3 0 0,-5 0 1,-3 1-43,1 2 0,-2 0 0,-6 7 0,-2 1 55,0 7 1,-2 2 0,-12-40 494,-19 20 0,-11 8-290,-21 12 0,-10 18-49,-16 13 1,-4 13-169,37 12 0,-2 2 37,-1 3 0,0 1 0,-6 2 0,1 1 0,-3 2 0,0-1 0,-2-1 0,1-1 0</inkml:trace>
  <inkml:trace contextRef="#ctx0" brushRef="#br0">20780 12790 7778,'-28'0'96,"-2"7"1,-7-1-1,5-2 1,6 1 526,5 1 1,1-4 585,1 5 44,0-5-599,17-2 1,10 0-397,18 0 1,0 2-1,-5 2 151,5 3-389,4-1 0,11-6 1,4 0 328,7 0-449,-5 0 1,9 0 0,-3 0 323,10 0-492,-3 0 1,13 0 0,-7 0-309,3 0 441,-7 0 1,11 0-1,-8 0-877,-3 0 605,-2 0 1,-17 0 0,-6 0-607,-7 0 0,-13 9 397,-11 4 0,-3-3-652,-3 3 1268,-9 0 0,-10 6 0,-11 1 0</inkml:trace>
  <inkml:trace contextRef="#ctx0" brushRef="#br0">21746 12095 7778,'7'-39'46,"1"0"1,1 3 607,-1 4 137,-1 4 1,-7 15-394,0 0 0,-2 9 11,-5-3-201,-3 14 0,-10 3 0,1 10 63,0-1 0,-3 3-51,-4 3 0,-4 12 87,-8 8-175,8 9 0,-13-3 0,4 13 55,-2 7 1,-6 11-208,2 2 1,-9 8-204,3-2 1,22-43-1,0 1 295,-4 0 1,1 0-138,-19 49 0,19-50 1,1 0-1,-14 43-347,2-6 1,5-11-192,5-2 0,8-17-299,12-3-278,4-17 844,9-6 0,2-17-210,5-4 1,-1-10 0,11-7-40,5-10 0,1-12 654,-3 0 1,-1-7-70,0-6 0,1 4 0,-1-12 0,0 8 0,-1-5 0,-6 3 0,-5-4 0,-5-1 0</inkml:trace>
  <inkml:trace contextRef="#ctx0" brushRef="#br0">20876 12481 7778,'-13'-2'283,"1"-5"0,5 3 1220,-6-9-634,9 9-228,-5-5-327,9 9 0,3 0 0,3 5 261,7 8 1,10 2-334,3 17 0,11 0 85,1 7 0,3 1 367,11 6-584,-9-6 0,13 16 0,-7-7-359,0 1 1,7 6 119,-4-5 1,1-4-82,-1-1 0,-3-6-1755,-3-1 1199,3-9 1,0-2-1,-4-9-816,-4 1 0,-2-3 1582,0-4 0,8 4 0,2-7 0</inkml:trace>
  <inkml:trace contextRef="#ctx0" brushRef="#br0">21978 7322 7778,'-28'0'-176,"7"7"1,-7-1 0,2-1 0,0-3 0,3-2-66,1 0 0,5-9 0,2-4 1,4-6 256,3-7 0,-1 5 62,3-5 1,3-2 0,-3 2 0,2 3 116,-3 1 1,3 3-129,-9 0 1,0 1 150,-6 6 0,0-3-267,-1 8 1,-8 1-137,-4 6 0,2 0-137,-2 0 0,6 0 151,-6 0 0,6 6 171,-6 1 0,2-1 26,-2-6 1,4 6 25,8 1 1,-5-1-7,-1-6 0,-2 2 285,2 5 0,5-5 25,-5 4 0,4-3 10,3-3 1,0 0 89,-1 0 0,1 2-56,0 4 1,6-4 495,0 5-537,9-5 0,-3-4 362,14-5-456,12-3 0,13-10 0,13 1 263,7 0 0,12-1-312,7 1 0,13-2-382,6-5 1,-2 4 102,2-3 108,-8-5 0,12 8 1,-1-4 4,8 5 1,-11 8-200,0 0 0,-17 9-428,-8-3 1,-5 5 42,-2 2-175,-17 9 0,-5 8 0,-19 11-117,-4 2 0,-4 4-593,-9 11 1006,0-4 1,-9 6 0,-6-8 412,-8 0 0,-8-1 0,-1-10 0,0-9 0,6 5 0,-6-11 0,-2-4 0,-3-5 0</inkml:trace>
  <inkml:trace contextRef="#ctx0" brushRef="#br0">22229 6608 7778,'0'-45'-9,"0"-1"-35,0 4 210,0 1 1,0 9 0,0 1 646,0 4-502,0 1 1,-8 6 98,-5 1 1,-4 8-185,-2 5 1,1 6 80,5 6-179,-4 5 0,4 11 0,-10 6 298,-3 10-337,0 1 0,5 17 0,-5-5 72,-6 5 1,-5 17-53,-1 4 0,-1 5-248,0-5 1,-8 3 206,-5 3 1,-3 3-187,-3 4 0,0 3-114,0-10 1,2-8-640,4-10 188,5-5-874,17-11 1082,11-19 0,12-17-110,14-26 1,3-8 1,10-18 408,-1 1 1,7-3 0,0-4 174,-3-7 0,-1 3 263,-3-3 0,-2 3-263,-4-3 0,2-3 0,-9 3 0,1 5 0,-9 0 0,-5 8 0,-3 0 0,-10 1 0,-8 6 60,-4-1 0,-11 10 99,-2-3 0,0 9 396,6-3 1,3 8 0,4-10 84,6 7 0,13 2 584,6-6-888,5 0 1,20 6-1,9 2 981,14 2-1017,9 3 1,18 6 176,10 0 0,1 2 1,9 7-173,-2 10 1,0 2-426,-2 12 1,-5 1-354,5 11 417,-4-4 1,-12 8 0,-3-6-211,-5 2 0,2 7-130,-4-7 0,2 0-510,-15-6 0,3 6-685,-3 0 0,-2 6 269,8-6 1322,-8 0 0,-2-6 0,-5 0 0,3-1 0,-2 1 0,-7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2745 3980 7816,'-39'0'0,"0"0"0,1 0 0,-1 0 383,9 0 1,-5 0-1,10 0 969,1 0-991,11 0 0,20-9-49,12-3-162,22 3 1,2-10-1,19 1 1,5-7 19,1-5 1,12 4 0,10-6-154,5-3 0,-41 17 0,1 0-216,0-1 1,0-1 0,1 1-1,-1 0-38,-3-1 0,-1 1 0,50-18 208,-46 21 0,0 0-200,0-3 1,-1 2-1,45-3 36,-9 1 0,-19 8-636,-13 11 1,-10 3 303,-16 3 0,-6 7-242,-14 13 0,-5 4 767,-14 8 0,5 10 0,-6 1 0</inkml:trace>
  <inkml:trace contextRef="#ctx0" brushRef="#br0">3305 3999 7816,'-19'-19'62,"6"0"1,2-1 717,3 1-468,1-9 478,7 7-247,0-7-203,0 8 0,-2 12 129,-4 8-493,3 8 1,-14 20 116,4 5 0,-4 5-77,-2 7 0,-3 11 205,-3 9 1,-5 10-75,-9 2 1,0 7-549,1 6 0,5 6 376,1 1 1,8 2-14,11-44 0,1-1 0,-8 41 80,7 1 1,7-12-215,12 0 0,7-5-22,13-2 1,4-14-37,9-5 0,8-20-8,5 1 0,10-13 125,2-1 0,3-12 83,-3-6 1,5-5-71,8-2 0,1-9-164,-1-4 1,-8-4 70,-5-2 1,-12 0-518,-7-1 1,0 3 157,-6 4 1,-5-2-266,-15 9 817,1-1 0,-1 7 0,0 0 0</inkml:trace>
  <inkml:trace contextRef="#ctx0" brushRef="#br0">3286 5101 7816,'-45'-18'0,"0"3"0,2 3 134,2-1 1,9 0 282,-1 0 775,10 9-145,3-14-745,20 8 0,13-3 149,13 0 0,6 0-187,13-6 0,5-1 150,8 1 0,6-7-57,1 1 1,8-8-330,-2 8 1,2-8-54,-3 8 0,6-1-526,-5 7 0,2-5 133,-3 5 0,-9-5-132,-10 11 0,-8 5-758,2 1 0,-6 5-258,-7 2 1566,-4 0 0,0-9 0,2-1 0</inkml:trace>
  <inkml:trace contextRef="#ctx0" brushRef="#br0">5161 4405 8003,'0'-21'0,"0"-5"262,0-6 1,0 4 0,0 2 0,0 5 189,0 1 1,0 1 0,-2 2-193,-5 4 1,3 6 0,-11 16-158,-7 10 1,1 11 0,-9 18 79,2 10 1,-6 8 0,1 11 31,-3 1 0,-1 5 39,5 1-419,4 0 0,9-9 194,0-4 0,8 2-264,4-9 0,5-2 155,2-10 1,15-7-506,5-13 0,12-4-234,0-9 1,5-8 390,1-4 0,3-5-67,4-2 1,-4-2 125,4-5 1,-6-4 209,-7-8 1,2 0 158,-8-1 0,0 3 0,-7 4 0,0-4 0,1 4 0,-9 5 0,6-9 0,-7 6 0</inkml:trace>
  <inkml:trace contextRef="#ctx0" brushRef="#br0">2725 3748 7778,'-26'0'-148,"-1"0"0,-1 0 1,0 0-1,4 0-294,3 0 1,1 7 707,1-1 0,6 0-71,0-6 44,9 0 1,-3 0 232,14 0-355,4 0 1,10-2-1,5-4 1,8-9 0,7-9 240,4-8 0,9 2-187,-3-2 1,12 0-58,1-7 0,7-6-179,-7 0 0,7 0-16,-6 6 0,-1 0 15,-6 1 1,7-1-346,-1 1 0,-6 7 82,-6 6 1,-7 5-100,6 8 1,-1-4 94,1 10 0,-4 10 50,-8 16 0,-7 10 283,0 15 0,-10 6 0,-3 14 0,-8 8 0,-11 17 0,0 9 0</inkml:trace>
  <inkml:trace contextRef="#ctx0" brushRef="#br0">3382 5854 7729,'20'0'-122,"-1"0"1,0-2 416,1-4 0,8 1 0,4-8 0,4 0-227,3 3 0,2-7 87,4 4-241,-4 4 0,13-8 0,-7 4 1,2-2-1,5 0 0,0 2 0,-1-2 1,-3-2-1,-1-2-516,0-1 0,1 1 234,1 0 0,3 4 368,-9-5 0,2 5 0,-1-11 0,-6 5 0,16-7 0,-6-2 0</inkml:trace>
  <inkml:trace contextRef="#ctx0" brushRef="#br0">5818 3671 7978,'13'-19'-16,"-2"-1"0,-3 1 0,-1 0 0,-1-1 1,1 1 239,-3 0 0,0-1 1,1 1-1,1 0 148,-2-1 1,-2 7-6,-2 1 0,7-1-73,-1-7-223,1 10 1,-16 1-237,-4 9 0,-6 9 116,-7 4 0,-6 6-173,-13 7 15,4-5 1,-15 13 0,2-6 19,-8 2 82,2-6 0,-15 13 0,6-7 54,0 0 1,3 4 28,8-8 1,2 2 39,4-3-28,-3-3 0,20-1 79,-3-8-5,12 0 68,6-2 0,14-3-73,12-8 1,-1 0 250,8 0-240,-9 0 0,7 0 365,-5 0-196,5 0-106,8 9 0,-2 2 88,-4 8 0,2 9-48,-8 4-191,-1 5 1,-4 1-1,3 3 65,1 4 0,1 0-131,-7 13 1,0-2 192,0 15-64,0-9 0,-7 13 0,-1-2 26,-3 9 1,6-3 13,-1 5-134,-5-13 1,9 4 79,-4-4 1,-3 2-1,3-2 1,1-7 1,3-10 31,2-3 0,0-8-3,0 2 0,9-10 21,4-3 0,-3-9 52,3 3-82,0-4 0,0-5 0,0-2 194,2-2 1,2-9-175,3 2 1,1-3 62,5-3 1,2 0-1,4 0 0,4-9-83,-3-4 0,10-4-6,2-2 0,6-7-35,-6 0 0,3-2-11,-3 2 0,-4 5-712,4-5 401,-5 5 1,-7 1 0,-3 3-651,-2 4 1,-3-2 399,-5 9 0,-1-7-195,0 7 0,-6-1 43,0 7 437,0-8 1,0 5-1,0-5 276,2-1 0,-7 7 0,10-15 0,-8 6 0</inkml:trace>
  <inkml:trace contextRef="#ctx0" brushRef="#br0">6282 4231 8143,'0'-19'1165,"0"6"-625,0 0 0,0 7 183,0-7-174,0 8-413,0-12 1,2 15 193,5-4-229,3 4 0,3 2 0,2 2 208,7 4-209,-3 5 0,15 8 0,-6 1 171,2-1-237,-6 0 1,13 7-1,-7 0-230,0-3 121,6 7 1,-16-15-1,1 5-229,-6-3 1,-11-6 29,3 2 107,-5-1 1,-4-1-252,-5-4 1,-3-5 62,-10-2 1,1 0-108,0 0 1,-1 0 101,1 0 1,0 0-493,-1 0 643,1 0 2,0 0 0,-1 0 157,1 0 19,8 0 205,-6 0 0,15-2-126,-5-5 429,5 5 0,2-9-108,0 5 1,0-5 2,0-8 0,0-1-89,0 1 1,0-7 8,0 1-169,0-10 0,7 12 0,1-7 208,3 2-220,-7-7 0,14 14 0,-6-5 32,6 5 0,-5 1-72,-1 1 0,1 2 91,7 4 1,1 2-1,5 5 0,-5 4 59,5-5 1,-2 7-83,2 7 1,-3 3 5,9 10 1,-8-1-62,2 0 0,-7 9-118,-6 4 0,2 5 62,-9 2 0,7 8-199,-6 4 0,-3 5 192,-10 2-205,-5 9 1,-8-1-1,-3 7 30,-4-2 0,5-9-58,-5 3 0,-2-5 115,2-2 0,1-11-18,5-8 144,1-1 1,6-18-66,0-1 61,9-8 0,-5-14-24,9-3 1,2-7 107,5-13 1,1-4-13,5-8 1,5-3-119,-6-4 0,6-2-1,1-5 0,2-4-29,5 5 1,-4-7-316,3-7 360,-3 5 1,-3-6-1,1 10-10,-1 4 0,0-1-25,1 8 1,-8 8 5,1 11 0,-8 11 570,1 2-279,-4 9 0,-2 4-13,0 13 0,0 11-35,0 1 0,0 10 231,0-3 1,0-2-164,0 2 0,7 0-56,-1 7 0,9-7-51,-2 0 0,6-1-20,7 1 0,-2 2-470,8-8 0,0 6-83,7-6 1,2 0-939,4-7 1020,-4 0 1,6-6-1,-8-2-759,-1-3 0,1-1 502,-1-7 1,-5-2-380,-1-5 615,-8-3 0,3-10 0,-7-1-861,-1-5 1204,0-4 0,1-17 0,-1-3 0</inkml:trace>
  <inkml:trace contextRef="#ctx0" brushRef="#br0">7654 3613 8249,'0'-19'-54,"0"-1"0,7 7 2048,-1 1-1577,9-1 0,-4 0 0,8 2 723,1 2-1003,8 3 1,-5 0-1,10-1 366,1 3-405,-6-7 1,15 9 69,-5-4 1,5 3 0,-4 3-102,0 0 1,-7 9 24,0 4 1,-2 6-246,2 7 0,-4 4-86,-8 9 274,-10 8 1,5 2 0,-6 11-47,2 5 0,-7-1 59,3 13 0,-5-1-1,-2 14 1,2-2-172,4 2 0,-4 2 261,5-8-103,4 8 0,-9-14 1,4 1-10,-4-6 0,-2-11 7,0 3 0,-2-10 17,-4 3-74,-5-13 0,-8 18 0,-1-18 38,1-2 1,-2-3-117,-5-1 0,4-2-130,-3-5 1,3 2-760,3-8 810,8 0 1,-6-9 0,6-2-2042,0-2 322,3-9 1274,8 5 1,0-11-170,0-5 796,0-4 0,17-17 0,4-2 0</inkml:trace>
  <inkml:trace contextRef="#ctx0" brushRef="#br0">9066 4753 7621,'19'0'-255,"-6"0"255,0 0 0,0 0 293,6 0 1,0 0 967,1 0-1005,-1 0 0,7-2 0,2-3 22,2-1 0,-5-7-262,8 7 1,-8-7-339,8 6 1,-10-1 156,3 1 0,-11 5-894,-2-4 406,-9 4 1,1 10 324,-18 5 1,-2 13 52,-18 6 1,1 11 274,-6 2-25,-1 17 1,2-10 0,3 12 187,2-4 0,10-8 218,3-1 0,2-10 35,10-2 1,1-3-29,6-10 0,15-9 126,4-10 1,20-7-106,0-7 1,14-8 188,5-17-524,0 0 0,9-18 1,-9 5-389,0-6 0,-2 1-141,-5-1 1,-6 8-501,-12-2 1,-6 4 954,-7 2 0,8-8 0,2-2 0</inkml:trace>
  <inkml:trace contextRef="#ctx0" brushRef="#br0">11057 4424 7891,'10'-19'4,"5"0"0,-6-1 0,2-1 0,4-3 1,2 1 979,2 6-536,1-3 1,5 12 0,1-5-118,-2 6 1,-1 5 16,3 2-380,-4 0 0,6 15 0,-7 7 96,5 6 0,-7 4-298,0 6 224,1 1 0,-18 8 0,4 5-172,-3 4 52,-3 2 0,0 0 0,-3 0-572,-3-1 508,-5-7 0,-10 10 0,-3-9 14,-2-3 0,1-5 97,5-5 1,-1-6-2,-5 1 0,11-18-7,-4-2 19,12-9 1,-1-6 199,8-5 0,0-8 0,2-15 14,4-8 0,5-16 127,8-4-170,9-9 0,9-12-45,8-5 0,8-4 1,-1-8-117,-24 47 1,0 1 0,1 0-1,0-1 100,0 1 0,0 0 1,20-38 14,-4 9 1,-15 19 1,-10 19 91,-10 9 0,-12 21 19,-4 9 0,-7 18-65,-13 14 0,3 4 178,-10 3-41,1 8 1,0 3-74,0 8 0,6-1 0,-4 1 8,2 0 1,9-2 289,6-4 1,8 1-387,-1-8 0,6 7-346,6-7 235,5 0 0,19-8-309,9-5 1,2-4-72,10-9 0,1-8 0,6-5-379,0-4 0,6-2-194,1 0 698,8 0 0,-7-6 1,5-3-841,-6-1 1130,-5-3 0,-2-7 0,0 1 0,0 0 0,-9-1 0,-2 1 0</inkml:trace>
  <inkml:trace contextRef="#ctx0" brushRef="#br0">12912 3999 8060,'-2'-17'716,"-4"4"-353,4 5 1,-9 8 0,7 2 1115,-3 4-1144,1 14 0,-1 3 0,1 9 982,1 3-1056,3 10 1,2 4-1,0 9 676,0 0-703,0 0 1,7 9-1,-1 6-110,-2 8 0,5-1 35,-2 3 0,-1-3-1101,-6-3 451,9 0 1,-7 3 0,4-1 156,-4-1-440,-10 3 0,3-21 0,-5 5-48,1-5 0,-6-13-561,2-8 1009,5-9 0,-10-13 1,3-4-286,-8-7 0,3-14-2,1-12 545,0-16 0,10-18 0,-6-17 116,2-13 0,9-16 0,-5-8 0,9 50 0,0-2 69,0-1 1,0 0 0,4-3 0,1-1-70,0-5 0,3-2 0,4-1 0,4-2-302,2-5 1,2-1 0,3 4 0,2 0 279,2-1 1,4 1 0,1 3 0,2 2 35,1 3 1,1 3 0,-2 7-1,1 2 67,0 4 0,1 3 0,26-23 405,2 21 0,-1 12 372,1 7 0,-12 14-255,-1 13 246,-8 3 1,-6 12-151,-5 4 1,2 13-1,-10 8-73,-7 9 0,-6 6 236,-11 9 0,-2 0-598,-5 0-236,-3 0 0,-10 0-39,1 0 1,-7 0 0,-2 0-480,-2 0 1,-2-2-21,-7-5 0,7 3-1318,0-9 1399,0 9 0,-7-7-449,0 5 1,9-12 0,4-10-451,5-2 1328,2-11 0,-1-8 0,1-9 0</inkml:trace>
  <inkml:trace contextRef="#ctx0" brushRef="#br0">13937 3883 8054,'19'-10'0,"0"3"484,1 5 0,-3 4-97,-4 5 0,-5 6 66,-8 12-263,-17 14 1,0 10 0,-19 11 375,-5 5-392,-2 12 0,-2 3-24,0 3 0,2 1 0,10-7-166,8-8 1,5-9-48,7-8 0,5-1-455,8-12 426,17-5 1,-2-15 0,17-1-316,3-6 0,8-3 199,2-9-13,8 0 1,-10-11 0,9-6-458,2-6 497,1-20 1,-5 8 0,-7-16 206,-9-3 0,1-4-52,-10-6 0,1 1 114,-7-7 0,-8 7-208,-4-1 228,-5 4 1,-2 10 0,0 8 171,0 7 1,0 7 716,0 9-656,0 8 0,8-4 344,5 9-334,4-1 0,3 9 0,1 5 177,5 6 1,-5 4-329,5 2 1,-4 7-31,-3 0 1,-6 2-94,0-3 1,-2-3-63,1 4 1,-3 2-321,-9-3 0,0 1 298,0-7-421,0 9 0,0-6 0,0 4-238,0-5 0,-6-8-31,-1 0 482,-8-9 0,11 5-74,-9-9 149,9 0 0,-5-15 0,9-7-90,0-6 1,0-4 181,0-7 0,9 7 63,4 0 0,4 8 270,2-1 0,0 5 363,1 7 1,-1 5-93,0 8-253,1 0 0,-7 17 0,-1 9-40,3 8 0,-4-2-197,2 1 0,-6-3 368,5 2-683,-7 4 1,10-14 0,-7 4-780,3-5 682,-7-2 0,14-8-511,-6-4 0,6-5 287,1-2 0,-6-11-151,0-8 493,0-1 1,6-23-1,-2 3-54,-4-8 1,4-10 141,-4-6 1,4-9 57,3 2 0,5-4 82,1-2 267,0 8 0,-7 13 0,1 20 579,-1 14 0,7 12-485,-1 10 1,12 2 73,2 4 1,1 13-50,12 14 415,0 3 0,6 3 0,0-1-9,0 1 1,0 0-106,0-1 0,-7 1-528,1 0 1,-18-7-748,-2 0-233,-8-8 0,-13 4 551,-5-9 0,-6 7 1,-9 2-1207,-10 2 1476,-17 2 0,-14 15 0,-8 2 0</inkml:trace>
  <inkml:trace contextRef="#ctx0" brushRef="#br0">12274 2396 8316,'11'10'-84,"-2"8"0,-11-14 1208,-5 9-1048,-4-9 0,-8 13 0,-2-6 0,-7 2 0,-9 0-54,-6 2 1,-19 8 160,-3 3-234,-8 9 0,-12-12 1,-6 7-1,-5 0 1,-5-2 14,-2 0 1,48-12-1,0 0-205,-48 10 127,8 0 0,10-9 0,9-4-457,6-7 476,3 5 1,18-9 0,6 5-775,8-5 220,7-2 649,18 0 0,-8 0 0,8 0 0</inkml:trace>
  <inkml:trace contextRef="#ctx0" brushRef="#br0">10419 3072 8383,'10'0'224,"8"0"0,-8 0 0,10 0 359,-1 0 0,0 6-289,1 1 0,8 8 161,4-2-376,13 4 0,-2 9 1,8 2-91,3 2 0,2-5-100,2 8 0,-2-8 142,-5 8 1,3-8-345,-9 8 102,-8-1 1,-12 4 0,-12-1-773,-6-3 0,-9-2 374,-11 2-532,-9 5 1141,-16-7 0,-10 8 0,-1 1 0</inkml:trace>
  <inkml:trace contextRef="#ctx0" brushRef="#br0">10786 3149 8383,'13'-17'67,"-2"2"0,-1 4 0,-1 1 849,0-1-465,6 7-324,-13-5 1,13 20 0,-9 8 395,-2 11-391,-1 7 1,-3 10 0,0 4 397,0 5-515,-9 19 1,5 0 0,-11 22 354,-7 8-567,13-45 1,-1 0-1,-8 4 1,-1 1-1,3 5 1,0 2 90,-2 1 1,0 2 0,-2 4 0,-1 1-330,-1 0 1,-1 1-1,-1-1 1,-2-1 316,-2-5 1,-2 0-1,1-2 1,0 0 44,0-4 0,0-1 0,1 0 0,1-1-122,0-1 0,2-1 0,1-5 0,1-2 138,3-5 0,1-1 0,-11 39-244,4-6 0,-2-5 219,3-2 1,5-10-16,7-9 1,9-9 247,-2-10 0,3-3-427,3-3 575,0-14 0,3-10-494,3-9 1,-2 0 444,9 0 1,0-9-384,6-4 0,7-6 99,0-7 0,6 2-175,-6-8 209,8 9 0,-4-14 0,9 7 0</inkml:trace>
  <inkml:trace contextRef="#ctx0" brushRef="#br0">10225 6588 8146,'-28'39'84,"7"-7"1,-3-2 511,9-2 1,17-2 59,18-7-355,-1-8 1,26-3-1,0-8 796,9 0-813,13-8 0,1-5 0,14-13 671,8-6-886,0-13 0,-34 21 0,0-1 0,-3-4 0,-1 0-200,2 0 0,0 0 0,-3 0 0,1 0 275,3 0 1,-1 0-578,-3-1 1,-1 2 0,47-19 0,-15 8-332,-9 11 1,-7 9 421,-8 6 1,-17 4-738,-9 9 0,-8 2 294,-5 5 1,-6 10 300,0 9 0,-9 8 484,3-2 0,-14 5 0,-12 1 0,-11 1 0</inkml:trace>
  <inkml:trace contextRef="#ctx0" brushRef="#br0">2667 8173 7778,'20'0'1469,"1"-9"-1210,5-4 1,8 0 0,16-4-30,8-4 1,15-9 36,4 4-155,17-9 1,-1 8 0,3-8-1,-3 5 4,-5 2 1,4 2-1,-8 9-419,-2 4 1,-12 5-307,-5 8 0,-5 0 111,-2 0 1,-9 0-406,-3 0 1,-6 2 902,-1 4 0,0 5 0,-1 8 0</inkml:trace>
  <inkml:trace contextRef="#ctx0" brushRef="#br0">3112 8211 8151,'-11'-36'0,"3"1"0,1 5 262,1 2 41,-1 3 0,1 5 1,-1 1 1143,3 0-687,2-1-600,2 10 1,2 3 27,4 14 0,-3 10-361,3 9-230,-4 16 0,-2-1 0,0 19 77,0 5 103,0 3 0,-8 18 1,-5 5-190,-4 3-110,-11 11 0,12-48 1,-1 2 354,-5 5 0,-1 1 1,1 1-1,-1 1 131,-5 1 1,-2-1-1,4 1 1,-2-1 106,-3 2 0,-2-2 1,4-7-1,0-2-32,3-3 0,1-1 0,-23 45 0,12-9 59,4-6 1,6-9 13,13-11 1,4-8 236,9-17-306,9-9 0,10-2-185,13-9 0,7-8 103,6-5 1,5-4 0,8-4-85,0-4 322,8-5 0,3-15-143,8 1 0,1-3 155,-1 2 0,-6-2-59,0-4 1,-9 4 125,2 9 1,-12-1 0,-9 3-13,-9 4-933,3 5 343,-16 8-420,7 0 1,-11 2-476,-4 4 1219,-4-4 0,-1 16 0,3-8 0</inkml:trace>
  <inkml:trace contextRef="#ctx0" brushRef="#br0">2957 9274 8146,'-32'-22'-22,"2"-1"1,2-3 0,4 5 0,5 3-1,4 8 733,2 1 0,9 0-147,-3 3 1,7 4-377,7-5 1,4 3 0,8 0-58,0-3 0,9-8 0,4 2-42,5-4 11,2-2 0,8 0 0,4-3-105,5-4-26,2 5 1,2-9-1,3 6-150,1-1 71,0-10 1,3 14 0,2-5 53,-1 5-232,8 1 1,-10 3 92,5 4 1,-4 5-309,-9 8 0,-9 10 152,-4 10 0,-13 8-95,-6 10 1,-13 3 86,-6 4 0,-5 4 359,-2 9 0,-9 0 0,-2 0 0</inkml:trace>
  <inkml:trace contextRef="#ctx0" brushRef="#br0">2764 10549 7954,'19'11'764,"-6"-3"0,0-8-246,2 0 0,9 0-346,1 0 1,10-8 0,-3-3 4,5 0 0,3-8 1,5 2 254,7-7-570,-5-2 1,9 1 0,-4-1 286,3 2-911,3-6 0,-8 15 0,-5-4-1539,-4 2 1912,-3 8 1,1 0 388,0 9 0,-9 0 0,-2 0 0</inkml:trace>
  <inkml:trace contextRef="#ctx0" brushRef="#br0">4871 8057 8146,'-19'0'325,"-1"0"231,9 0-248,3 0-216,8 0 1,2 0 0,7 0 7,10 0 1,2-3-117,12-3 0,-1 2 0,7-9-43,-1-2 1,7 4-1,3 0 2,1 3 0,0-5 0,5 6-82,-2 3 1,-3 0 0,5 0-273,-3-3 206,-8 1 1,4 8 0,-10 2-609,-5 3 571,-4 8 1,-11 2 0,-4 9 241,-6-3 0,-5 7 0,-2 0 0</inkml:trace>
  <inkml:trace contextRef="#ctx0" brushRef="#br0">5045 8173 8146,'0'-13'-794,"0"0"1144,0-2 0,0 4 326,0-2 0,0 7 84,0-7-315,0 9 38,0-5-576,0 9 0,0 2 306,0 5-385,0 3 1,0 12 179,0 4 0,-7 6-34,1 13 0,-3 6 27,3 14 0,2 3-189,-9 10 0,6 5-19,-6 1 0,7 15-336,-7-3 0,7 8 346,-7-1 1,2-5 142,-2 5 1,-2-6-13,9-7 1,-7-4 21,6-9 1,1-8 0,6-7 0,0-8 1,0 0 41,0-9 1,2 0 92,4-7-91,5-8 0,9-2 3,-1-8 0,0-1 254,1 0 1,1-8 0,3-5-274,1-3 66,1-3 1,2 0 0,2-3-36,0-3 75,7 4 0,-14-15-73,10 4 0,-1-4 1,4-3 22,-3 1 0,1 6-191,-8 0 0,-1 0 63,-5-6-473,8 8 1,-13 1-102,4 3-210,-12 5 871,1-7 0,-8 9 0,0 0 0</inkml:trace>
  <inkml:trace contextRef="#ctx0" brushRef="#br0">5721 9081 8138,'0'-20'-4,"0"10"0,3-1 357,3 4 0,-2 5 694,9-4 1,2 4-143,11 2-791,-5 8 0,7 3 0,-8 10 1,1 5 13,5 6 0,-11-2 1,4 3-344,-1 1 46,-10 11 0,7-4 0,-8 6-266,-3 0 230,-2-6 0,-8 13 0,-3-7-429,-2 2 410,-2-6 0,1-2 0,1-11-8,2-2 1,-4-9 56,7-6 98,-1-8 1,7 1 391,0-12-223,0-5 1,0-11 110,0-3 1,3-5-120,3-9 1,3 0-1,6 1 6,-2-1 1,-1-2 84,8-4-115,-1 4 1,-2-6 200,-4 8 1,4-6-120,-4 0 1,2 7 296,-2 5 0,-4 10-105,-9-3 0,6 5 922,1 1-318,-1 10-453,-6 1 1,-6 11-227,-1 5 0,1-3-18,6 9 0,0 0-231,0 6 0,0 0 26,0 1 1,2 5-1,2 1-194,3-2 90,8-3 0,-5 5 0,10 2-847,-1 2 618,0-6 0,3 10 1,1-6-540,3 2 0,0-7-239,-7 3 0,7-4 298,0-3-422,8 0 0,-12-2 1199,3-4 0,6 5 0,-1-8 0</inkml:trace>
  <inkml:trace contextRef="#ctx0" brushRef="#br0">6533 8501 8146,'9'-28'-9,"-5"7"1,9-5 63,2 4 1,2 3-1,0 0 545,-4-1 0,5 3 0,-6 2 379,6 2-848,1 9 0,0-11 1,1 9 411,-1 1-578,9 3 0,-7 2 196,5 0 1,2 0-125,-2 0 0,6 7 17,-6-1 0,6 9-94,-6-2 0,6 11 0,-4 3-38,2 4 0,-6 1-63,1 6 14,5 1 0,-8 2 104,4 4 1,-5 0-60,-1 13 0,-1-4 0,0 12 136,1 1 0,-8 1 44,1 10-259,-8 8 0,3-7 394,-8 5 0,0-5-2,0-2 1,-8 3 0,-5-1 33,-4-1-161,-11 3 0,0-21 13,-5 5 0,-5-5-454,-1-2 0,7-2 208,-7-5 1,11-6-342,-4-13 0,8 3-116,-1-10 1,10-5-1989,2-7 1318,8-9 1335,-3 4 1,8-25-1,0-4 1</inkml:trace>
  <inkml:trace contextRef="#ctx0" brushRef="#br0">7867 9544 8146,'13'9'0,"0"4"83,-9-5 1,13 7 0,-4-8 0,4-3 397,3-2 0,-1 5 0,3-1 193,3-2-673,5-1 1,9-12 0,2-4-111,4-4 106,4-2 1,3-7-1,-3 0-187,-1 3 0,-10 1 240,-6 3-2206,-8-1 2156,4 10 0,-17 1 0,-3 9 0</inkml:trace>
  <inkml:trace contextRef="#ctx0" brushRef="#br0">8138 10066 8146,'0'36'-80,"0"-3"-79,0-8 325,0-3 1,8-9 0,5-2 890,4-3 0,11-1-565,5-7 0,3-9-210,3-4 1,-1-4 21,1-2-123,0-1 0,-3 1-237,-4 0 0,3-1 0,-9 1-330,-3 0 1,-4 6-1866,-6 0 2251,-4 9 0,-9-5 0,0 9 0</inkml:trace>
  <inkml:trace contextRef="#ctx0" brushRef="#br0">10071 8636 8146,'10'-19'68,"-3"0"0,-5-1 0,-2 1 0,0 0 1061,0-1 1,-2 10-839,-5 3 1,-3 14-1,-10 8 192,1 8-230,0 16 1,-1 10-1,1 11 50,0 5 1,-1 6 0,3 12 43,4 7 0,-2 14-500,12-50 0,0 1 0,-4 5 0,1 0 182,2 1 1,2 1 0,-3-1-1,1 0 19,0-3 0,2 0 1,0 1-1,-1 0 1,-2 0-1,-1 0-343,3-1 0,-2 0 0,-10 45 53,2-19 0,2-5-288,-2-2 0,3-10 183,-3-9-590,4-9 0,9-19 117,0-4 1,11-13-215,8-7 0,9-14 1034,11-11 0,-9-9 0,-2-11 0</inkml:trace>
  <inkml:trace contextRef="#ctx0" brushRef="#br0">10477 9428 8146,'0'-19'0,"0"0"647,0-1 0,0 8 1,2 1 467,4 2-594,5 3 0,4 8-76,4 4 0,-1 7-152,14 13 1,0 6-53,7 13 0,8-2-224,4 9 0,5-7 58,2 6 1,7-1-20,-1 1 1,1 3-413,-7-9 0,0 2 258,0-2 0,4-4-853,-4 4 0,-7-10 457,-18-3 0,-5-9-1877,-9 3 972,0-4 1399,1-12 0,-10-1 0,-1-9 0</inkml:trace>
  <inkml:trace contextRef="#ctx0" brushRef="#br0">11385 9139 8146,'-13'0'0,"0"0"939,-2 0 1,5 8-451,-3 5 1,2 4 0,-4 5 537,2 3-816,0 14 0,-6 10 110,0 9 0,-1 9 0,1 2-13,0-1-97,-9 16 0,6-13-288,-4 13 0,5-11 127,2-3 1,-1-5-510,1 6 0,6-9 1,2 0-11,3-8 1,-1 0-123,3-9 1,4-7-1274,-5-5 41,5-10 1823,2 5 0,0-9 0,0 1 0</inkml:trace>
  <inkml:trace contextRef="#ctx0" brushRef="#br0">12622 7941 8146,'0'-22'303,"0"-1"1,0-3 0,0 2 0,0 3 2281,0 1-2207,0 10 0,0 10-22,0 13 1,0 6 0,0 7 55,0 6 0,7 13 1,1 7-251,3 3 1,-7 3 199,3 0-305,4 9 0,-9-5 1,6 11 398,1 6-722,-7-1 0,7 14 0,-9-6 112,0 2-476,0 2 0,6 5 0,1-7-669,-3-11 1,-2-2 182,-2-11 240,0 1 0,0-9 1,0-5 875,0-6 0,-17-4 0,-5-2 0</inkml:trace>
  <inkml:trace contextRef="#ctx0" brushRef="#br0">12120 10124 8146,'19'-7'40,"0"-1"131,1-3 1,-1 5-1,3-5 907,3 2 1,8-6-619,12 3 0,-2-4-73,8 4 0,-6-6-25,7 6-276,-1-6 1,7-1 154,0 0 0,0-1-335,0 1 0,0 6-48,0 0 1,-2 9 0,-4-5 199,-7 1-899,-4 6 1,-3-7 387,1 9 0,-3 9-595,-3 4 1,-8 4-35,-12 2 1082,4 0 0,-6 9 0,9 2 0</inkml:trace>
  <inkml:trace contextRef="#ctx0" brushRef="#br0">13048 10530 8484,'-13'-18'788,"0"6"1,6 3-337,-5 9 1,5 0-112,-6 0 1,0 11-1,-6 8-52,0 11 0,-1 9 1,1 8 163,0 11-299,-1 9 0,10 12 0,3 3 46,5 1-86,2 10 1,9-14 0,3 5-59,6-5-83,10-2 1,2-8 0,10-7-440,6-8 426,-6-7 1,16-17-1,-4-6-219,4-9 252,-7-6 1,7-14-1,-7-8 204,1-12 0,3-10 291,-8-3 0,-8-7-95,-11-1-81,-5 1 1,-4 7-104,-4-1 1,-4 9 0,-11 4-170,-5 5 1,-10 4 307,-9 4-517,-8-4 1,4 14-1,-9-5-414,1-1 1,-1 7-1290,0-4 1,3 4-1256,3 2 3127,6 0 0,-1-9 0,-2-2 0</inkml:trace>
  <inkml:trace contextRef="#ctx0" brushRef="#br0">14401 9757 8044,'-11'0'1547,"2"0"0,9-2-1111,0-5 0,3 5 0,3-4 38,7 4 1,6-5 0,7-2-103,6-1 0,5 3 0,1-6 163,1-2-456,8-2 1,3 4-1,10 0 1,4-2-229,7-2 1,-2-2 0,0 0-447,-3-1 0,1 7 413,-3 1-770,-12 7 0,4-10 419,-18 9 0,-1-1-222,-5 7 0,-4 0-269,-9 0-457,-8 0 1481,-2 0 0,-18 9 0,-2 2 0</inkml:trace>
  <inkml:trace contextRef="#ctx0" brushRef="#br0">15135 9061 8146,'-2'-10'0,"-4"3"1578,-5-4-334,0 9 0,3-4-592,8 12 1,0 5 46,0 8 1,0 7-259,0 0 0,6 10 331,1 3 0,8 2-359,-3 10 0,-1 1-206,2 6 0,-7 2-506,7 4 1,-6-1 277,6 7 0,-9-7-953,2 1 1,-3-10 561,-3-3 1,0 1-554,0 6 1,0-9 243,0-4 1,-3-6 0,-1-5-2228,-2-2 2948,-9-8 0,4 4 0,-8-9 0</inkml:trace>
  <inkml:trace contextRef="#ctx0" brushRef="#br0">16430 9003 8103,'-19'-8'0,"0"-3"-78,-1 0 1,10-6-1,3 4 493,5-4 0,2-9 1,2-2-1,5-2-63,6-4 0,14-2 0,10-5-83,6-4 0,11-5 1,-3-6 65,5 5 1,8-3 0,3 11 17,2 7 1,-7 1-91,3 16 0,-14 6-106,-6 20 0,-6 21-73,-7 17-153,-4 17 0,-15 9-24,0 13 1,-11 1 0,0 8-215,-6-3 0,-18 0-1227,3 7 1319,-13-9 0,8 6 0,-8-6-114,-3 0 227,-1 7 1,-3-18-1,3 0 170,4-10 1,4-9-46,8-7 0,10-6 254,3-13-299,5-4 64,2-8 1,9-10-1,6-3 32,8-5 376,7-2 0,11-9 1,4-3-378,7-6-88,4-10 0,4 5 31,4-9 0,-4-1-284,5-5 1,-3 6-1,-2 2-1696,-2 2 1642,-4 2 0,-15 7-746,-1-1 1,-1 3 1067,-5 4 0,4-4 0,-5 6 0</inkml:trace>
  <inkml:trace contextRef="#ctx0" brushRef="#br0">18151 9564 8247,'0'10'1256,"0"-1"1,8-9-885,5 0 0,4 0 1,5-2-84,4-5 1,6-3 0,13-10-35,7 1 0,3-2 1,3-3 226,0-2-408,0 0 0,0 7 1,0-2-1,0-1-81,0 3 0,-6-5 1,-3 11-206,-1-4 1,-10 4-568,-6 0 1,-1 9 9,1-2 1,-4-3 326,-9 3 1,0-1-503,1 7 656,-10 0 1,1 0-1217,-4 0 1504,-5 0 0,6 0 0,-8 0 0</inkml:trace>
  <inkml:trace contextRef="#ctx0" brushRef="#br0">18769 8887 8999,'-8'-10'2242,"6"1"-577,-7 9-1191,9 0 1,2 2-1,2 5 239,3 6 0,8 4-159,-2 2-592,-5 9 0,10 2 0,-8 11-68,1 4 103,6-4 0,-12 14 0,5-3-612,-1 4 446,6 2 0,-13 0 1,5 0-584,-5 0 1,-2-3 306,0-3-314,0-5 1,0-10-1,0-5-2029,0-6 2175,0 4 0,2-17 3,4 0 610,-4-9 0,16-4 0,-8 0 0</inkml:trace>
  <inkml:trace contextRef="#ctx0" brushRef="#br0">18576 9061 7760,'-13'-17'0,"0"4"-135,-2 7 1,5-3 0,-3 1 227,-2-3 0,-3 7 0,-1-3 0,0 3 761,-1-3 0,1 5-143,0-4 1,-1-3 849,1 3-401,8-1-881,3 7 1,8 3-1,2 3 616,4 7-644,14 4 1,3 11 0,12 2 434,5 0-583,-1 7 1,17-1-70,-4 9 0,3 0 0,1-6-121,-4-1 157,12 1 0,-12 2-575,12 4 1,-4-6 275,-2-1 0,-6-1-349,-1-11 0,-14 6-149,2-7 0,-7-1-415,0-11 0,-10 2-102,-10-9 1,-5 1-90,6-7 1333,-9 0 0,-4-9 0,-11-1 0</inkml:trace>
  <inkml:trace contextRef="#ctx0" brushRef="#br0">19098 8617 8146,'0'-19'0,"0"-1"958,0 1 1,6 6 310,1 0 0,-1 11-114,-6 2-557,0 17 1,-6 15-134,-1 14 0,-14 5-178,2 13 0,-7 5 1,0 8 194,-6 1-550,-5 8 0,5 2-200,0 8 1,0-6 97,-7 1 0,9-12-77,4-2 1,5 1 0,4-12-348,4-4 0,4 1-283,9-18 533,0 0 1,0-13-1,0-2-867,0-2 1,2-2 500,5-7 0,-3-8-152,9-5 0,0-4-214,6-2 1220,0 0 0,1-8 0,-1-3 0</inkml:trace>
  <inkml:trace contextRef="#ctx0" brushRef="#br0">20896 7342 8146,'0'-20'0,"0"1"-288,0 0 0,0-7 659,0 0 338,0 1 0,0 5-136,0 1 0,-2 8-29,-5 5-99,5 4 1,-7 4 131,9 4 0,0 5-202,0 8 1,0 1-135,0-1 1,0 9-148,0 4 1,0 4 127,0 3 1,0 8-300,0 5 0,0 6 70,0 6 0,0 1 1,0 12-243,0 9 156,0 6 1,0 5 0,3 1-1793,3 5 1830,-4-4 1,3-43 0,1 0-7,0 47 1,-4-9-88,5-10 0,1-15 0,-1-9 12,-3-6 145,-2-20 1,5 9-94,-1-17 0,1-1-363,-7-5-224,0-10-92,0 8 1116,0-16-2965,0 6 1974,-9-8 0,5 0 638,-9 0 0,0 9 0,-6 2 0</inkml:trace>
  <inkml:trace contextRef="#ctx0" brushRef="#br0">20393 9525 8146,'-19'0'-367,"-1"0"1,1 0 1075,0 0 173,8 0-223,2-9 1,12 5 0,3-7-183,7 3 0,4-1 0,5 5 465,3-3-790,-3-8 0,14 11 0,-3-9 275,3-2-280,11 7 1,-4-10-1,9 6-37,2-6 1,8-1-157,2 0 0,9-1 32,-2 1-246,4 0 1,-4 2 161,0 4 1,-6-4-319,5 4 1,-3 2 212,-3-2 0,1 9-127,-14-3 1,-3 3 63,-3-2 1,-4 3-311,-3-3 1,-1-3 189,-5 3 0,-2-3-499,-4 3 1,-5 4-638,5-5 926,-4 5 596,-12 2 0,-10 17 0,-10 5 0</inkml:trace>
  <inkml:trace contextRef="#ctx0" brushRef="#br0">21070 10027 8146,'-7'-13'0,"-1"3"964,-3 1 1,4 3 435,-5 6-1202,7 8 1,-12 5-1,6 13 1,-2 8 0,1 9 234,-3 9-396,6 12 1,-6 5 0,6 10 64,-1 5 1,5-2-225,-1 8 1,4-9 120,2 3 0,8-7-925,5-6 857,13-13 1,-2-6-1,8-12 31,2-3 0,-4-13 255,2-5 0,1-8-64,5-11 0,1-3 88,0-3 0,-1-7 54,1-13 0,-9 3 313,-4-9 0,-7 8 92,-6-2 1,-4 5-405,-9 1 1,-3 3-1838,-3 4 1049,-5-4 1,-10 13-1,-3-7-530,-2 3 0,-8 1 430,2 7-875,4 0 0,-6-6 1467,8-1 0,-9-8 0,5 4 0</inkml:trace>
  <inkml:trace contextRef="#ctx0" brushRef="#br0">22790 9177 8146,'2'-19'-398,"3"0"0,1-1 1,0 3-772,3 4 1155,-7 5 13,7 8 1,-11 8 0,-3 5 0,-1 4 1,-9 3 379,2-1 0,4 0-85,3 1 459,-5-1 1,9-6 55,-4 0-394,3-9 1,6 11 463,3-9-707,5 1 1,8-7 0,3 0 590,3 0-412,-3 0 0,21-9 12,-5-4 1,16-10-1,2-5 217,6-2-508,11-2 0,-4-13 122,8-1 0,7-1-383,0 2 1,0 4 398,-7-4 0,-2 7-597,-4 5 0,-11 1-419,-8 13 1,-16-5 0,1 14-40,-7-1-1182,-13 2 1358,-8 9 1,-12 7-235,-3-1 0,-5 9 902,-8-2 0,0 4 0,-1 3 0</inkml:trace>
  <inkml:trace contextRef="#ctx0" brushRef="#br0">23505 8559 8146,'-13'-17'816,"1"4"1447,-1-4-865,2 15-411,2-7 1,9 18-398,0 3 1,2 8-25,5 6 0,1-3-250,5 9 0,5 1-208,-6 5 0,-1 3 1,0 4-613,-2 7 523,6-5 0,-13 9-527,4-5 0,-2-1 1,1-1-133,1-2 1,1 5-381,-7-7 0,0 0 240,0-7 0,0-1-736,0-5 1516,0-4 0,-9 0 0,-2 2 0</inkml:trace>
  <inkml:trace contextRef="#ctx0" brushRef="#br0">25322 7554 8265,'7'-19'0,"1"0"0,3-1 396,4 1 0,4 0 1,7-1 154,6 1 1,7 0 0,6 2 0,7 4-179,4 6 0,8 5 0,0 4-288,-1 5-20,-12 12 0,-3 13 1,-10 13-1,-3 7 90,-10 4 1,-7 8-528,-18 0 1,-3 9 213,-3-2 0,-11 2-227,-9-2 0,-8 2 155,1-9 1,-3 1 163,-3-7 0,7-9 384,0-4-260,17-12-202,-2-6 1,27-16 147,10-4 1,14-14 28,11-6 0,15 5-8,-2 1 1,13 7 107,0 7 1,-4 6-83,-3 12 1,-8 12 188,-11 8 0,-4 15-79,-22-2 1,-17 6 336,-27 1 1,-16 3-191,-24 10 1,-3-1 57,-10 0 0,-1-2-526,37-39 0,0-1 1,-35 32 384,-1-9 0,-1-5-480,14-7 1,-1-10 200,21-17 0,8-8-1174,11-4 0,7-7-521,6-7 0,5-6 869,8-13 1,2-4 413,4-8 1,5-7 465,8 0 0,-8 8 0,-2 9 0</inkml:trace>
  <inkml:trace contextRef="#ctx0" brushRef="#br0">26733 8656 9066,'-19'0'3672,"8"0"-3040,3 8 0,23-4 0,6 9-121,7 2 1,7 3-1,10 1-107,6 0 0,-1 3 0,1 1 136,3 3-666,2 8 0,0-10 0,-3 6 382,-1-2-106,-1 6 1,-1-12 0,-7 4 0,-7-5-2308,-4-2 1,-6 1 918,6-1 1,-10-6-158,-3 0 1,1-9 528,-8 2 1,-1-3-201,2-3 1066,-9 0 0,14 0 0,-8 0 0</inkml:trace>
  <inkml:trace contextRef="#ctx0" brushRef="#br0">27507 8115 8146,'-9'-18'1036,"-4"6"0,-4 7 100,-2 18-541,-9 9 1,4 25 0,-8 7 428,-2 8-612,-3 6 0,5 18-300,0 4 1,-1 5 134,-5 2 1,8-9-327,4-5 1,11-10 142,2-2 1,7-9-531,-7 3 0,8-14 276,-1-6 0,10-10-1008,3-3 1,8-8 525,-2 1 1,4-3-1334,2-3 1370,0-8 1,7-3 741,0-8 0,8 0 0,-4 0 0</inkml:trace>
  <inkml:trace contextRef="#ctx0" brushRef="#br0">28608 6627 8146,'0'19'460,"0"1"0,-6-8-69,0 1 0,-1 2 0,5 11 571,-4 6-753,3 5 0,-5 10 0,8 7 0,2 8 0,2 9 199,3 4 0,10 13 0,0 6-188,7 7 0,-10-43 0,0 0-204,-1-3 1,-1 0 0,-1 3 0,0 0 0,15 43-39,-5-7 0,-4-2 259,-4-14-345,-4-5 1,-3-15 76,1-1 0,-1-5-231,-6 0 1,0-16 130,0 3 0,0-14-439,0 1 0,0-4-95,0-3-1957,0 0 494,0 1 2192,0-1 1,0-8-1,0-3 1</inkml:trace>
  <inkml:trace contextRef="#ctx0" brushRef="#br0">28261 9351 8146,'-37'0'0,"5"0"431,6 0 0,5 0 827,1 0-237,1 0-705,8 0 1,11 0 181,13 0 0,13 0 105,6 0 1,7-8-1,6-5-69,6-5 0,12-7 1,3-3 139,3-2-474,2 6 1,8-10-1,5 6 323,6-2-495,-4-2 1,7 2 0,-10 4-66,-1 4 47,-3 3 0,5 2 0,-2 2-570,-7 2 454,-6 9 1,-11-11-833,0 8 1,-3 1 79,-3 6 1,-7-2-257,-13-5 1,-4 5-519,-8-4 1166,-1 12 1,-10 11-400,-9 9 1,-9 8-21,-10-2 885,-9 5 0,-2 10 0,-9 3 0</inkml:trace>
  <inkml:trace contextRef="#ctx0" brushRef="#br0">29034 9776 8146,'-20'0'0,"1"7"1301,0-1 1,-1 0-447,1-6 1,0 3 390,-1 3-870,10 5 1,-7 8-177,4 0 1,2 3 40,-2 4 1,7 10-113,-7 9 1,8 15 21,-1-2 0,-3 11-135,3-5 0,-1 9-91,7-2 0,9 2 61,4-2 0,13-7-228,6-12 1,7-7-1,6-11-55,6-1 94,5-10 0,9-3 33,-1-14 1,9-8 395,-2-11 0,2-2-6,-2-17 1,-5-7 34,-8-6 0,-15 0-25,-4 6 0,-22 1-94,-4-1 1,-9 7-509,-4 0 0,-10 8 214,-10-2 1,-8 7-1063,-10 6 1,-1-2 559,0 9 0,5-1-427,-5 7 1,11 0 75,-10 0 1011,12 0 0,-11 0 0,7 0 0</inkml:trace>
  <inkml:trace contextRef="#ctx0" brushRef="#br0">30542 8868 8104,'0'11'844,"0"6"-429,0-15 1,8 7 24,5-9 0,6 0 1,7 0-132,6 0 0,7 0 0,6-5-60,7-7 1,14-3-1,12-16-109,10 4 0,6-8 0,1 3 274,-5-4-516,4-3 0,-14 0 1,1 3 132,-8 4-559,-15 4 0,-19 10 146,-13 6-452,-13-6 0,-7 16 0,-12-2-1072,-7 8 1313,-13-2 593,5 16 0,-25-8 0,6 10 0</inkml:trace>
  <inkml:trace contextRef="#ctx0" brushRef="#br0">31431 8173 9641,'-11'8'3484,"2"11"-2735,9 14 1,0 7-220,0 12 1,7 2-1,1 16-126,3 3 1,-4 7-476,5-3 143,-7 5 1,6-22-879,-5 4 0,-2-6 437,9-6 0,-9-5 0,5-8-1200,0-1 1,-7-8-190,4-4 1252,-4-4 1,-2-3 505,0 0 0,-17 9 0,-4 2 0</inkml:trace>
  <inkml:trace contextRef="#ctx0" brushRef="#br0">4310 12829 8146,'-19'0'145,"0"0"1,-1 0 0,1 0 0,0 2 0,-3 4 0,-1 9 429,-3 9 1,-9 8-1,3 15 1,-4 14-441,-3 14 0,0 19 0,20-40 0,0 2 1,0 1-1,1 2-63,2 2 1,0 0 0,-2-2 0,2 0 0,2 1-1,2 0-799,-1-4 1,2 0 675,-2 49 0,5-11 0,10-8-316,4-15 324,14-13 1,10-21 0,11-5-469,4-6 439,13-14 1,4-3 0,9-9-249,2 0 258,2-9 1,2-10 0,3-11-572,4 0 432,-5-6 0,7 6 0,-7-9-599,5 0 186,-13 9 0,2-4 1,-21 8-332,-7 2 945,-4 12 0,-9-3 0,0 8 0,0 1 0</inkml:trace>
  <inkml:trace contextRef="#ctx0" brushRef="#br0">4794 13389 8146,'-20'-19'677,"1"8"1,6-4 1122,0 9-1349,9-1 1,-5 16 0,9 6 597,0 8-772,0 7 1,9 18 216,4 3 1,4 5-72,2 2 1,7 8-386,0 5 0,2 7 135,-3 5 1,-3-3-260,4 3 0,-5 3 1,-1-2-192,-1-2 318,0-3 1,-2-8-1,-2 0-410,-2 2 1,-8-13-629,1-2 0,-4-15-18,-2-5 1,7-5 279,-1-8-575,1-12 0,1 4 1310,5-17 0,13-17 0,4-4 0</inkml:trace>
  <inkml:trace contextRef="#ctx0" brushRef="#br0">6127 14123 8146,'-17'-13'144,"2"3"0,2-1 0,-2 2 1,0-1 817,2-1 1,5 9 0,10 2-604,4 10 0,5 14 1,11 4-226,3 2 1,5 4 0,9 9-52,0 2 1,-1 7 53,1-7 0,2 7 0,2-5 88,2 2 1,2 3-336,-2 6 1,-4 0-209,4 0 0,-4 2-788,-2 4 1,-9-6 122,-5 0-1718,-3 0 2701,-3-17 0,1 6 0,-1-8 0</inkml:trace>
  <inkml:trace contextRef="#ctx0" brushRef="#br0">6804 13872 8146,'-9'32'342,"-4"1"241,-4 1 1,-4 2 0,-3 5 98,-2 4 1,-2 7 118,3 12 0,1-2-551,-8 9 1,2 0-749,-2 6 427,-5 1 1,16-10 0,-5-3-16,4-5 1,9-2-553,1 0 1,7-2-730,-1-5 1,4 1 60,2-14 1306,8 5 0,3-13 0,8 9 0</inkml:trace>
  <inkml:trace contextRef="#ctx0" brushRef="#br0">7519 12829 8146,'-8'-11'2866,"5"2"-2437,-14 9 0,15 9 117,-4 4 0,3 6 1,3 7 48,0 6 0,3 13-143,3 7-304,-4 4 1,15 4 0,-4 2 200,4 2-362,3 9 1,-1-10 10,0 7 0,-1-5 0,-3 6-964,-2 2 620,-9-7 0,11 9 1,-9-6-1310,-1 0 0,3 4-755,-1-9 1666,-1 1 0,-6-14 744,0 1 0,0-9 0,0 4 0</inkml:trace>
  <inkml:trace contextRef="#ctx0" brushRef="#br0">7461 14877 8393,'-11'-9'2481,"3"7"-1920,8-7 1,0 7 74,0-4 0,11 2-220,8-9 1,2 6-113,12-6 1,5 0-99,7-6 0,9 0-117,-2 0 1,3-1 271,3 1-468,9 0 0,0-1 0,3 1-223,-5 0 1,-5-1-239,-2 1 1,0 6-537,0 0 0,-9 9 430,-3-3-526,-6-3 0,-3 8 470,-5-5 0,-4 7 730,-9 7 0,-8 3 0,-2 10 0</inkml:trace>
  <inkml:trace contextRef="#ctx0" brushRef="#br0">8408 14915 8146,'-8'-10'0,"3"-5"708,-7 8 1,-1 1 0,-7 6 482,1 0-633,8 8 0,-10 14 1,4 16 76,-5 12 1,11 8-97,-8 6-404,13 13 0,-3 5 0,9 10-14,0 7 1,9-2-313,4 6 1,12-13 269,8-6 0,3-7-88,3-6 0,6-7 185,0-12-374,9-5 1,-11-11-1,8-3 73,3-8 0,-1-5 3,-1-7 0,2-13 319,-9-13-103,0-4 1,-9-11 231,-3-5 1,-5-5-1,-11-5-63,-4-2 1,-5-7-15,-8 7-245,0-9 0,-15 12 0,-4-8-415,-3 3 0,-6 2 294,3 6-342,-10-8 1,7 8 0,-6-1-2608,2 5 2086,8 3 0,-4 0 980,9 0 0,2-3 0,4 3 0,4 8 0</inkml:trace>
  <inkml:trace contextRef="#ctx0" brushRef="#br0">9993 14259 8467,'-10'0'2724,"-8"0"-2457,16 0 0,2 0 0,13 0 419,4 0-575,3 0 1,6 0 0,1-3 0,4-1 0,3-5 0,2-1 39,3-5 0,0 0 1,2-2-131,4-3 34,-5 5 1,10-13 0,-7 9-264,2 0 101,9-1 0,-14-5 0,6-1-319,-6 2 1,3 3 95,-4 1 1,2 1-386,-15 0 282,8 8 1,-13 0-753,5 5 752,-4 4 0,-5-5 17,-4 14 0,-5-3-373,-8 9 501,0-9 0,0 13 288,0-4 0,0 4 0,0 3 0</inkml:trace>
  <inkml:trace contextRef="#ctx0" brushRef="#br0">10631 13718 8146,'-8'-31'0,"3"4"0,-7 7 1868,-3 1-815,6 8-338,-8 3 1,15 10-315,-5 4 1,11 5 0,5 10 189,2 5 1,2 4-148,6 9 0,0 8-147,1 5 1,-3-1 94,-4 7-525,4-4 1,-6 12-1,6-8-77,-4 0 0,2 2-360,-9 5 1,7 1 198,-6 5 1,1 2-748,-1-8 625,-5-1 0,13-8 1,-7-5-2419,3-6 2911,-7-12 0,14-6 0,-8-7 0</inkml:trace>
  <inkml:trace contextRef="#ctx0" brushRef="#br0">12777 12906 8146,'-19'-2'0,"-1"-2"0,1-3 1202,8 1 1,-6 6 173,4 0-1187,5 8 1,-3 5-1,7 11-17,-3 2 1,1 8-22,6-2 0,0 5 50,0 1 0,2-6 0,4 1-1,7 1 0,6 3 0,7-1-328,6-4 1,14 3-250,5-10 324,14 1 0,-3-4 0,7 1 137,-3 3-37,-1 0 0,-14-1 0,-4 3 17,-6 2 1,-6-4 9,-16 6 0,-13 9 202,-12 11 0,-16 4 1,-23 1-753,-4 10 0,-16 0 0,-1 3-289,-3-5 1,5-7-2064,-7-7 1846,9-3 0,4-18 0,15-7 982,8-8 0,-1-6 0,4-9 0,-5 0 0</inkml:trace>
  <inkml:trace contextRef="#ctx0" brushRef="#br0">12738 13157 8146,'28'-28'368,"-6"5"367,3-9-427,6 8 0,-1-13 1,8 7 2097,1 0-1696,8-6 0,-6 12 1,4-6 450,-4 2-908,6-6 1,-4 10 2,9-8 1,-9 8-334,2-1 1,-4 3 0,-3 3 342,1 0-1191,-9 8 0,4 2 0,-8 9-1606,-2 0 928,-3 17 0,-8-2 1603,0 18 0,-9 7 0,5 10 0</inkml:trace>
  <inkml:trace contextRef="#ctx0" brushRef="#br0">14149 13486 8146,'-8'-11'820,"-3"2"1,-2 3 752,0-1 1,9 3-1251,-2 11 1,6-3-1,6 9 1,7 2-114,4 2 0,11 9 0,4 2 0,5 2 0,1 4 348,1 3 1,2 1-197,4 1-313,-4 0 1,8-1-1,-6-1 427,2-5-724,9 13 0,-15-21 1,1 10-1636,-5-4 1431,-3-9 0,-2 5 0,-4-11-2563,-5-2 2399,-1-9 1,-1 5-1,0-9-1601,1 0 2217,-10-9 0,8-1 0,-8-10 0</inkml:trace>
  <inkml:trace contextRef="#ctx0" brushRef="#br0">14826 13157 8146,'-13'9'0,"0"4"319,9-5 1,-7 12 0,7-1 640,-3 11 0,-8 9-192,3 6 0,-6 15-408,-1 17 0,0 9-1663,-1 11 1419,1 8 0,0-6 0,-1 1-102,1-7 0,6-1-5,0-8 0,9-5-1015,-2-14 0,3-3-298,3-17 1,9-2 472,4-11 831,4-13 0,2-1 0,1-8 0</inkml:trace>
  <inkml:trace contextRef="#ctx0" brushRef="#br0">15773 12326 8146,'-13'-19'293,"0"0"0,1 0 1237,-8-1-819,1 9-58,0 3 0,-1 10 84,1 4-377,8 5 0,3 15 1,8 2 822,0 2-883,0 2 1,0 7 0,0-1 84,0 1 1,8 8-226,5 5 0,2 4-160,-2 2 0,11 6 133,-5 0 1,5 9-102,-5-2 0,0 4 100,1 3 1,-3-8-545,-4 1 0,2 0-1432,-9 6 1,0-1-61,-6-6 0,0-3-487,0-9 2391,0 0 0,0-9 0,0-4 0,0-4 0,0-2 0</inkml:trace>
  <inkml:trace contextRef="#ctx0" brushRef="#br0">15445 14085 13462,'19'0'1220,"2"-7"-833,5 1 1,4-9-52,9 2-191,0-4 0,8 2 0,4-3-51,5-3 1,2-3 267,0 5-800,9 0 0,-7-1 1,4 1-2159,-4 0 1763,-2-1 0,-2 10 0,-4 1-874,-7 1 1,-6 5 849,-7-3 857,-4 4 0,0 19 0,2 4 0</inkml:trace>
  <inkml:trace contextRef="#ctx0" brushRef="#br0">16218 14143 8146,'-2'-13'370,"-5"2"1657,-6 2-1698,-4 3 0,0 8 0,2 7 230,2 10 1,0 18-370,-6 14 1,-1 16-154,1 10 63,8 9 0,-4 19 0,11-51 0,2 1-4,-1 2 0,2 0 0,0 0 0,2 0-27,1-2 1,2-1-1,9 43-265,13-13 95,4-13 0,11-11 1,2-13 141,2-6-116,8-7 1,-5-23 0,5-5 225,-1-4 1,6-10 163,6-5 0,1-21 18,-7-12 0,-9-7 251,-4-5 0,-6 0-353,-7 0 1,-6 0-221,-13 0 1,-7 9-60,-12 4 1,-7-3-207,-13 3 1,-4 9-1178,-9 10 1006,1 13 0,-10-2 0,-1 9-2608,0 1 2376,1 12 1,16-3 0,0 9 656,-2 2 0,6 2 0,0 2 0</inkml:trace>
  <inkml:trace contextRef="#ctx0" brushRef="#br0">17880 13756 7983,'-17'13'600,"4"0"108,5-9 1,10 11 0,4-8-311,7-3 1,13-4 0,6-4-20,5-3 1,3-8 0,3 2-45,2-4 1,7-2 0,-5-3 264,3-3-337,1 3 0,7-6 1,-2 7 280,-5-5-689,5 5 1,-13-7 0,7 8-590,-3 1 1,-2 6 569,-6 0-720,-9 9 0,4-7 1,-8 7 77,-2-3 1,-9 1-731,-3 6 338,-7 0 1198,3 0 0,-8-9 0,0-1 0</inkml:trace>
  <inkml:trace contextRef="#ctx0" brushRef="#br0">18441 13099 8314,'-2'-17'1692,"-5"4"-97,5 5-994,-7 8 0,9 15 59,0 4 1,0 7-60,0 0 0,0 4 113,0 8 1,7 3 183,-1 4-526,9 4 1,-4 12-327,8 3 1,7-2 0,0 9-18,-2 2 0,-3-4-409,-2 2 156,1-1 1,-7-1 0,-3-7-2572,-1-8 2146,-3 2 1,1-9 0,-1 5-1255,-1-7 0,-3-13 1903,-2-6 0,0-5 0,0-2 0</inkml:trace>
  <inkml:trace contextRef="#ctx0" brushRef="#br0">20258 12481 8146,'8'-39'156,"-5"7"1,3 2-1,-4 2 1,-2 5-1,0 1 2490,0 3-1804,0 8 0,-8 5-494,-5 12 1,-7 7-1,-3 13-153,-3 6 1,0 15 0,5 9-209,-5 6 65,4 20 0,-5-9 0,9 17 122,5 2-248,8-37 1,2 2 0,3 52-1,0-47 1,0 1 171,-1-1 0,2 0-175,2-3 1,2 0 0,1 4 0,1-1-1,5-5 1,2 0-139,1-1 1,2-3 0,22 35-52,6-17 241,-4-17 0,15-16 0,-5-14 349,5-9-274,-6-6 1,-3-12 0,-9-3 322,1-7 1,-9-10-231,-4-3-221,-13-9 1,2 14-1,-9-7 105,-1 0 0,-14 0-88,-10-4 0,-3-4-158,-10 3 1,-2 3 188,-11-2-252,4 0 1,-4 2 0,10 4-136,3 5 0,2 1-623,-2 1 1,-3 0-633,10-1-332,-1 1 2004,6 8 0,1 3 0,0 8 0</inkml:trace>
  <inkml:trace contextRef="#ctx0" brushRef="#br0">21360 13292 8146,'-11'-2'1323,"2"-2"1098,1-2-541,6-1-1261,-7 7 1,11 0 807,5 0-1127,3 9 0,16 4 1,4 10 641,7 3-753,-3 8 1,13-6-1,-6 7 59,4-3 1,-2-6-399,9 6 0,-1-9-276,7 3 0,-2-4-1271,-4-3 1193,3 0 1,-7-2 0,5-4-1488,-1-6 0,-9-5 885,2-2 0,-4 0-1085,-3 0 2191,1-9 0,0-10 0,-1-11 0</inkml:trace>
  <inkml:trace contextRef="#ctx0" brushRef="#br0">22036 12636 8146,'-2'19'477,"-4"0"1,3 3 716,-3 3 1,2 10-591,-3 16 1,5 3 317,-4 17-690,-5 8 1,0 9 0,-8 11-122,0 4 0,6-6-1669,0-1 1644,8-8 1,-3-19-1,8-7-897,0-8 343,0-7 1,6-17 0,5-4-1307,6-5 1,-2-10 724,11-4 1049,4-5 0,-8-2 0,6 0 0</inkml:trace>
  <inkml:trace contextRef="#ctx0" brushRef="#br0">23428 11322 8146,'-19'0'0,"-1"0"334,1 0 1,2 2 0,2 2 1046,2 3-893,9 8 0,-5-5 0,9 10 823,0-1-762,0 9 0,6 11 1,5 14 415,6 10-664,-2 5 0,13 18 0,-8 6-52,-1 9 0,-10-45 1,-1 2-880,-1 3 1,-1 0 621,-1 1 0,-1-1 1,-4-4-1,0 0 0,0 52-460,0-6 1,0-6-3185,0-7 2723,0-13 1,0-4-1,0-8-1124,0-3 1,-9 2 2052,-4-6 0,5 0 0,-3-11 0,-4 5 0,-7-1 0</inkml:trace>
  <inkml:trace contextRef="#ctx0" brushRef="#br0">23061 13505 8146,'2'-11'498,"4"5"1,-1-3 722,7 3 0,1-7-480,7 6 0,1-8 129,5 3-638,4-6 0,9-1 0,1-2 58,6-5 1,3 4-92,9-3 0,0-3-271,0 2 25,0-8 1,-2 12 0,-3-6-859,-1 0 0,-3 9 478,3 0-978,-5-1 0,-15 18 1,-1-2-1154,-4 8 2558,-1 7 0,-6 17 0,-1 2 0</inkml:trace>
  <inkml:trace contextRef="#ctx0" brushRef="#br0">23834 13660 8146,'-19'-9'1458,"-1"7"-667,1-5 0,0-1 698,-1 1 0,1 3-1022,0 11 0,-3 5-324,-4 14 1,3 13-170,-9 12 0,8 16 27,-2 10 1,7 11-1992,6 15 1987,-4 5 0,15-52 0,2 1 0,-3-2 0,1 0-240,7 48 1,7-15 59,14-11 1,4-8-226,9-11 0,2-9 157,4-4 240,4-13 1,3-4-1,-1-8 169,3-1 1,2-8 16,2-5 1,-7-14 646,1-12-573,-9 1 1,2-18 0,-13 5 364,-6-4 0,-13-5-368,-7-4 1,-6 2 584,-6-9 1,-11 10-1160,-9-4 0,-8-1 206,1 2-1209,-3 0 0,-3 9 0,3 1-24,3 3 1,-1 8 1354,8-1 0,-8 3 0,4 3 0</inkml:trace>
  <inkml:trace contextRef="#ctx0" brushRef="#br0">25303 13235 8146,'13'-13'527,"0"0"1,2 0-1,4 0 1099,7 0 0,-2 2 0,6-4-1156,-2 2 0,-1 9 0,-3-4 1,2 1-188,-3 1 0,-1-3-1002,-3 3 0,1 4 230,-1-5-1932,0 5 1575,1 2-441,-1 9 0,-8 3 0,-7 14 1287,-8 6 0,-7 13 0,-8 5 0</inkml:trace>
  <inkml:trace contextRef="#ctx0" brushRef="#br0">25400 14007 8146,'19'9'0,"0"0"0,1 3 1591,-1-3 0,9-9 0,4 0-278,5 0 0,1-9-426,1-3 1,6-6 168,0-1 0,0-2-787,-6-5 0,0 4-702,-1-3 1,-6 3-168,1 3 0,-10 2-516,3 4 0,-4-4 939,-3 4 1,-6 4-352,0 3 528,0-5 0,6 0 0,0-8 0</inkml:trace>
  <inkml:trace contextRef="#ctx0" brushRef="#br0">27507 12983 8146,'-20'0'81,"1"0"0,0 0 584,-1 0 1,7 0 513,1 0-1100,7 0 0,-3-2 0,10-4-25,4-7 0,5 2 37,8-2 0,7-6-1,0-7 0,15 0-113,-3 7 0,12 0 48,-5-1 0,9 10-118,-3 3 32,5 5 1,6 11-124,-4 4 0,5 21 0,-14 11 5,0 9 0,-4 14-58,-12 10 1,-8 1-151,-12 11 0,-6-2 126,-14 2 1,-3-4 115,-10-8 0,-1-18 186,-5-9 0,7-10-95,-1-9-143,1-4 63,17-17 1,2-5-113,13-12 0,6-5 211,7-8 1,4 2 209,9 4 1,6 4-140,0 9 0,8 9 165,-1 4 1,-5 6-96,-2 7 0,-6 6 810,-7 13-562,-4 4 1,-17 5 0,-9 2 503,-13 4 0,-10 11-433,-18 0 0,-15 4-272,-4 2 1,-4 0-56,4 1 1,2-10-184,5-3 0,-3-7-602,9-7 1,9-6-944,10-12-13,13-14 0,6-13 1643,14-12 0,-5-5 0,7-8 0</inkml:trace>
  <inkml:trace contextRef="#ctx0" brushRef="#br0">29111 14239 8146,'-13'0'540,"0"0"2638,-2 0-2942,7 0-435,-1 0-195,9 0 1,2 2 0,5 3-963,6 1 0,4 7 1356,2-7 0,0 9 0,1-4 0</inkml:trace>
  <inkml:trace contextRef="#ctx0" brushRef="#br0">29556 13080 8146,'0'-19'1710,"0"-1"-1435,0 1 1,0 10-8,0 9 5,0 9-113,0 10 1,2 1 0,2-1 322,3 0-631,8 1 1,-5-3-1,10-2 256,-1-2 45,0 0 0,7 4-377,0-4 1,8 4 0,-2-4 99,5 4 0,2 9 269,-1-1 0,7 10 199,1-3 1,-8 4-255,-6 3 1,-14 8-134,1 5 1,-13 4-428,1 2 1,-20 6-1843,-6 0 2083,-14 1 0,-5 1 0,-12 3 0</inkml:trace>
  <inkml:trace contextRef="#ctx0" brushRef="#br0">29614 12887 8146,'19'-26'361,"2"-2"1,5-2 195,6-4 0,7-1 84,6 3 0,-2 4-336,9 9 1,-1 0-170,7-1 1,7 3-169,-1 4 196,1-4 1,-7 6-520,0-8 0,2 0 107,4-1 1,-4 1-1,3 0-709,-10-1 1,1 8 582,-9-1-1200,9 8 1574,-22-3 0,4 8 0,-16 0 0</inkml:trace>
  <inkml:trace contextRef="#ctx0" brushRef="#br0">27855 15843 8146,'-20'0'1086,"1"0"1,17 0-849,8 0 1,20 0-203,13 0 0,10 0-65,16 0 0,3 0 0,12-2-99,3-5 1,12 3 0,12-7 80,-50 7 1,0 0-1,0-5 1,0 0 0,7 1-1,1-1 1,0-3-1,1-2-228,0 0 0,1-2 0,0 1 0,-1-2 241,-1-2 0,-1 0 1,2-1-1,-1 1 30,-3 0 1,-1-1-1,0 0 1,0 0-160,-2-3 0,-2 0 1,-3 2-1,-1 0 132,-1-5 0,-1 0 0,0 1 0,-1-2 4,2-1 1,-1-1-1,0-1 1,-1-1-11,5 0 1,0-2-1,-4-1 1,-1-1-74,2-3 0,-1-1 0,-4 1 0,-2-1 29,1 0 0,-1 0 0,-4 1 0,1-1 81,4 1 1,-1-1 0,-4 0 0,-1 1 97,2-1 1,0 0 0,31-38-8,-2 0 1,-9-3 168,3-3 1,-7-5-137,-7-9 0,-4-2-15,-27 48 1,-1-1-1,0-1 1,1-1-24,0-4 0,-2 0 1,-2 0-1,-2 0 59,0 0 1,-2 0-109,-4-4 1,-3 0 0,0-1 0,-1-1 0,-4-3 0,-2-1-54,-1 0 1,-1 0-1,-4 4 1,-3 0-16,-4-1 1,-2 1 0,-2 3 0,-1-1 17,-2-2 1,-1 0-1,-2 2 1,-2 1-79,-4-3 0,-2 0 1,-1 4-1,-1 1-173,-3 1 0,-1 1 1,-3 2-1,-2 2 148,-1 4 0,0 2 1,-4-2-1,-1 1-3,-5-1 0,0 1 0,5 7 0,-1 3-87,-3 1 1,-1 3-1,3 5 1,1 2-95,0 0 1,-1 3 199,-1 6 0,-2 1 0,-5-5 0,-2 1 0,1 8 0,-1 3 13,2 1 1,0 1 0,-2-2 0,0 3 3,1 3 1,-1 1 0,-4 0 0,-1 2 59,-1 3 1,1 2 0,-1 4 0,0 4-1,-3 2 1,1 4-1,0 0 1,2 2 93,0 2 1,1 1 0,1 1 0,1 2-29,-3 2 1,0 2-1,6 0 1,0 0 53,-6 1 0,1 2 0,5 1 0,3 3-9,1 4 0,0 2 1,0 2-1,0 2 55,3 7 1,1 2-1,-2-2 1,0 1-17,0 5 1,3 3 0,0 4 0,2 3-170,5 3 0,2 2 1,-2 7-1,2 3 239,4 5 1,3 1 0,3 0 0,3 0-152,6-1 1,5 1 0,6 0 0,5 2 203,1 4 0,3-1 1,3-4-1,4-1-157,2-4 1,5 0 0,3-4-1,6-1-261,5-4 0,5-1 0,2-1 1,2 0 263,0-2 1,1 0 0,6 1 0,1-2-227,-1-4 1,0-2-1,2-2 1,1-2-358,0-7 1,0-2 0,1 2 0,0-1 354,1-2 0,2-2 1,4 0-1,-1-2 31,-4-3 0,0-1 0,2-3 0,-1-1-7,-5-4 0,1-3 0,47 31 110,7-14 0,1-4-97,-1-8 0,-7-11 414,-6-9 0,-5-8-546,-8-11 1,1-2 237,-13-5 1,-4-14-793,-15-18 781,-9-8 0,2-13 0,-13-9 0,-8-15 0,-7-12 0</inkml:trace>
  <inkml:trace contextRef="#ctx0" brushRef="#br0">31411 11805 8146,'-19'-9'8,"0"-4"0,-1-6 279,1-7-154,8 5 1,5-16-1,12 7 1,7 0-16,4-6 0,9 6 1,2-9-122,2 0 0,2 1 1,9-1-1,2 0-34,2 1 1,0 6-51,-6-1 165,0 10 0,8-5 1,2 11-53,1 4 14,-3 4 0,-8 14 0,-1 7 20,1 14 1,-3 11-31,-3 8 0,-12 6-92,-8 14 0,-9-3 20,3 9 1,-5-3-185,-2 3 0,-7 2-129,1-8 1,-9-1 0,2-6 0,-2-2-8,2-5 0,-2-6 362,9-12 0,-9-5 0,4-9 0</inkml:trace>
  <inkml:trace contextRef="#ctx0" brushRef="#br0">32397 12616 8146,'-28'39'761,"-2"2"181,-8 4 1,1-4-317,5 4 0,-3 4 152,10 3 1,-3 10-605,2 2 1,7 1 66,-1-7 1,3-7-1012,11 1 0,1-1 770,12 7 0,12-9 0,11-1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17146 4598 8146,'0'-19'-922,"0"0"1,0 6 935,0 0 1,2 0 0,2-6 233,3-1-170,-1 1 33,-6 8-48,0-6 13,0 15 32,0-7 0,-2 3 81,-5 0-72,5-1-30,-6 7 1,1-2 46,1-5-45,-1 5 0,5-8 19,-4 3-48,4 5 1,-9-9-155,4 5 151,5 4 0,-9-13-51,5 8 79,4 1 15,-15-3-56,6 7-29,-8-15 1,-1 15 6,1-5 0,6 5 1,0 2 0,0 0 28,-6 0 1,0 0-19,-1 0 0,1 0-64,0 0 0,-1 2 59,1 5 1,-2-3-4,-5 9 1,4-2-3,-3 2 1,1 4 89,-2-4 1,2 10-74,-8 3 1,9 2 8,-3-2 0,-2 4 10,2 8 1,-6 1-20,6 0 1,0-1-25,7 1 0,0 8 29,-1 5 0,1-3 7,0 3 1,2-3-8,4 2 0,-2 5 67,8-4 1,-6 1-59,7-1 0,-1 4 13,7-5 0,7 5-18,-1 2 1,9-6 4,-2-1 1,4 1-22,3 6 1,-1 6 21,0 0 0,3 1-21,4-7 1,-5 0 17,5 0 0,2 0-70,-2 0 1,6-9-17,-6-4 1,8-4 68,-2-3 0,5-1 36,1-5 0,1-4-44,0-9 1,1-1 83,6-6 1,1 3-77,4-8 0,5-1 34,-4-6 1,-3 0-17,3 0 1,-1-2 123,7-4 0,-8 1-58,-5-7 0,-4-1-20,-3-7 0,-1 1-64,-5 0 1,-4-1 41,-9 1 1,7-7 16,0 1 1,0-10-18,-7 3 1,-6 2-9,0-2 1,-3 0 7,3-7 1,2-6 5,-8 0 1,-1 0-57,-6 6 1,0-8-77,0-5 1,-6-1-131,-1 1 1,-8-4 70,2 5 1,-10-7-104,-3-7 1,0 3 110,7-9 0,-7 9-18,0-2 0,1 4 26,5 2 1,1 4 98,0 9 0,6 2-94,0 17 0,0 0 47,-6 7 1,-1 0 0,1 2 293,0 4-197,-1-4 1,1 14-169,0-3 1,-1-3 99,1 3 0,-7-3-223,0 3 1,1 4 0,5-5-124,1 5 67,0 2 0,-1 0-277,1 0 377,-9-8 0,13 5-574,-4-3 106,4 4-188,-5-7 551,1-1 0,8-10 295,5 1 0,4 0 0,2-1 0</inkml:trace>
  <inkml:trace contextRef="#ctx0" brushRef="#br0">10264 9583 8146,'-6'-13'-280,"-1"0"1,-8 9 125,2-3 0,2-1 154,-1 1 0,5 1 219,-6 6 79,9 0-70,-13 0-104,6 0-44,0 9 1,-6-5 22,4 9 0,3-7-8,-3 7-27,8-9 1,-12 14-3,4-6 1,-4 6 15,-2 1 1,4 0-59,-5 1 1,10 5 51,-16 1 1,9 8-57,-9-1 0,4-3 44,3 2 1,2 2-42,4 11 0,-4-4-19,4 4 0,-2-4 49,2-2 1,-2 1-27,9 5 1,-3-2 17,3 9 0,3-9-4,-3 2 0,4 2-1,2-2 1,8 7 44,5-7 1,4 0-41,3-6 0,-1 6-65,0 0 0,7 6 15,0-6 0,6 0 46,-6-6 1,8 0-139,-1-1 1,3-1 71,3-5 1,-1-4-138,1-9 1,0 1 82,-1-1 1,1-2-51,0-4 1,-1-4 74,1-9 1,6 0 87,0 0 1,0 0-38,-6 0 1,0-9 5,-1-4 1,1 2 170,0-2 1,-9 1-107,-5-8 1,3-1 32,-2-5 1,0 5-61,-7-5 0,1-2-99,-1 2 1,-6-8 99,0 2 1,-7 2-147,7-3 0,-9 1 46,3-6 0,-5-1 51,-2 0 1,0-6 3,0 0 1,-2-6-22,-5 5 0,-3-7 67,-10 1 0,1-6-53,0-6 0,-7 4 31,0-5 0,0 5-16,7 2 1,-7 0 59,0 0 0,-6 9 64,6 4 0,-1 6-68,1 7 0,2 4 120,-8 9 0,8 6-81,-2 0 0,-1 9-20,1-3 0,0 5-1,7 2 1,-1 0-761,1 0 381,8 0-1623,-6 0 187,15 9 1736,-7 2 0,1 8 0,-3 0 0</inkml:trace>
  <inkml:trace contextRef="#ctx0" brushRef="#br0">11810 8945 8146,'0'-19'-82,"0"0"1,0-1 0,0 1 580,0 0 43,0-1-281,0 1 1,0 6 438,0 0-690,0 9 336,0-4-320,0 8 46,0 0 0,0 8 193,0 5-173,0-4 1,0 10-1,0-2 136,0 7-255,0 10 1,0-4 101,0 9 1,3-1-126,3 1 0,-4 2 151,5 4 1,-5-2-146,-2 8 1,6-8 70,1 2 0,-1-2-65,-6 2 1,7-4 62,-1 4 0,3-6-139,-3-7 0,-4-2-3,5-4 0,-5-5-337,-2 5 90,0-4 1,0-10-133,0 1-184,0-8 115,-9 3 292,-2-8 1,-1 0 66,-1 0 1,6 0-211,-6 0 399,0 0-126,-6 0 239,0-8 0,-1-1-71,1-4 1,6-2 245,0 9 0,9-9-89,-2 2 0,-3 2 182,3-2-8,-1 9 26,7-13 0,0 12 104,0-7-336,0 7 1,9-10-122,4 9 1,4-1 125,2 7 1,0-6-151,1-1 1,-1 1 91,0 6 1,7 0-190,0 0 0,0 0 75,-7 0 0,0 6-245,1 1 1,-7-1-643,0-6 663,-1 9 0,1-7-1091,0 4 685,-8-3 647,3-3 0,1 8 0,1 3 0</inkml:trace>
  <inkml:trace contextRef="#ctx0" brushRef="#br0">12216 8540 8146,'0'-20'-1179,"0"1"1607,0 0-113,0-1 1,0 7 0,-2 1 404,-4-3-348,4 6-1,-7 0-264,9 9 1,0 9 52,0 4 1,0 4-49,0 2 1,2 9 24,5 4 1,-3 5 7,9 2 0,-7 1-11,7 5 1,-6-2-143,6 9 0,-7-7-52,7 7 0,-7-7 171,7 6 1,-6-8-226,5 2 0,-5-4 51,6-2 0,-9-7-725,3 0 546,-5-8 0,0 4-871,4-9 120,-4-8-237,7-3 608,-9-8 622,0-8 0,0-12 0,0-10 0</inkml:trace>
  <inkml:trace contextRef="#ctx0" brushRef="#br0">12352 8501 8146,'0'-19'-280,"0"-1"308,0 1 165,0 0 0,0 6 378,0 0-89,0 9-247,0-5 294,0 9-410,0 0 0,0 9 75,0 4 0,0 4 23,0 2 0,6 3-136,1 3 0,5-1 106,-5 8 0,6-6-116,-7 6 1,9-2 54,-2 2 1,-2 5-222,2-5 0,-7 2 87,7-1 1,-6 3-402,5-4 0,-7-2 74,1 3 0,3-3-77,-3 2 1,1 2-460,-7-8 1,0 0 336,0-7 0,0 0-221,0 1 755,0-10 0,0 7 0,0-6 0</inkml:trace>
  <inkml:trace contextRef="#ctx0" brushRef="#br0">12332 9042 8146,'0'-19'-551,"0"-1"0,0 1 1293,0 0 1,0 6 339,0 0-731,0 0 1,9-6-1,4 2 441,4 4-596,-6-4 0,8 8-50,0-4 1,1-2 94,6 9 0,-5-7-231,-2 6 1,7-6 97,0 7 1,0-3-969,-7 3 521,0 4 0,1-7-83,-1 9 1,-6 0-665,0 0 0,-7 0-203,7 0 1289,-9 9 0,5 2 0,-9 8 0</inkml:trace>
  <inkml:trace contextRef="#ctx0" brushRef="#br0">13299 10935 7413,'-7'-12'0,"-1"-1"-646,-3-2 1219,7 6 1,-11-2 238,8 5-414,-8 4 205,13-7-186,-15 1 71,15 5-91,-7-5 27,1 8-305,6 0 211,-7 0-426,9 0 261,0 0-156,0 8-60,9 3 0,-7 2 117,4 0 1,3 0-126,-3 6 1,9 0 57,-2 1 1,4-1-103,3 0 1,-1 3 72,0 4 0,3-5-146,3 5 1,6 4-42,7 2 0,1-4 130,0-2 1,6 2-40,0-3 0,8 1 54,-1-7 1,-3 1-105,3-1 0,-3-2 71,3-4 0,2 2 80,-9-8 1,0-1-65,-7-6 0,1-2 130,0-4 0,-3-5 164,-4-9 0,-1 1-112,-6 0 0,-3-7 37,4 0 0,-5-6-62,-2 6 0,1-6 173,-1 6 1,-6-6-29,0 6 1,-2-6-123,1 6 0,6 1-51,-5 5 0,-5 1-6,-1 0 0,1 6 56,-1 0-44,-1 9-324,-6-5 70,0 9-1352,0 0-26,-9 0 571,7 0 1015,-6 0 0,-1 0 0,-2 0 0</inkml:trace>
  <inkml:trace contextRef="#ctx0" brushRef="#br0">16624 9139 8146,'-2'-26'0,"-3"0"-203,-1 2 1,-1 9 0,7 3 227,0-3 0,0-3 0,0-1 143,0 0 1,0 6 0,0 0 154,0-2 1,0-2-33,0-3 0,0 8 153,0-1-243,0 8 0,-2-5 230,-4 3-82,4 5-104,-7-7-166,9 9 0,0 3 219,0 3-288,0 5 0,0 8 134,0 0 0,0 3-197,0 4 1,2 2 99,5 4 0,1 4-157,5-4 1,2 7 108,-8 6 1,8-4-275,-2 4 0,-5-6 85,-1-7 0,1 4-35,-1-3 1,5-3-466,-5 2 0,-1-9 250,-6 3 0,0-11-1187,0-2 1627,0-9 0,0 14 0,0-8 0</inkml:trace>
  <inkml:trace contextRef="#ctx0" brushRef="#br0">16160 8965 8146,'0'-20'0,"0"-1"0,0-3 344,0-1 0,0-1 0,2 9 236,4 4-193,-3-4 0,12 6 0,-7-8 355,3-1-461,2 1 0,13 2-94,-1 4 1,10-4 30,-3 4 0,4-4-199,3-3 1,0 7 147,-1 0 0,1 9-151,0-2 1,-1-3 3,1 3 0,-2-1-148,-5 7 0,2 0 52,-8 0 1,6 0 20,-6 0 1,0 2 24,-7 5 1,-6-3-286,0 9-283,0-9-230,-3 14-865,8-16 1208,-16 15 1,8-15-1456,-3 4 1940,-5-3 0,7-3 0,-9 0 0</inkml:trace>
  <inkml:trace contextRef="#ctx0" brushRef="#br0">21244 8559 8110,'-11'-9'1020,"2"7"-616,9-6 1,0 18 148,0 10 1,0 8-170,0 10 0,0 3-113,0 4 1,0 5-120,0 7 1,7 4 88,-1 3 0,1-2-232,-7 9 1,6 0-178,1 6 1,-1-6-210,-6 0 0,0-11 3,0-2 1,0-2-926,0-11-587,0 0 756,0-15 686,0-2 1,0-26 443,0-8 0,9-18 0,1-6 0</inkml:trace>
  <inkml:trace contextRef="#ctx0" brushRef="#br0">21592 8443 8146,'10'-9'832,"8"7"1,-10-4-355,5 12 0,4 5 93,-4 8 1,-4 1-169,-3-1 1,3 9-23,-3 4 1,7 7-411,-7 6 1,3-2 98,-3 8 1,-3 1-131,3 6 1,-4 6 126,-2 1 0,0-1-1068,0-6 1,0 0 435,0 0 1,0-9-693,0-4 1,0-6 23,0-7 1233,-8-4 0,-3-9 0,-8 1 0</inkml:trace>
  <inkml:trace contextRef="#ctx0" brushRef="#br0">21244 9370 8146,'-11'-2'815,"4"-4"897,5 4-1119,2-15 1,9 6 272,4-9 1,6-5-355,7-1 1,4-8 98,9 1 1,1-3-476,6-3 1,-3-2 44,8-4 1,-6 5-363,7-5 0,-7 10 218,6 3 1,-10 8-1398,-2-1 0,-1 3 552,-5 3 1,-3 8-1,2 5 808,2 4 0,-6-7 0,0-2 0</inkml:trace>
  <inkml:trace contextRef="#ctx0" brushRef="#br0">22268 8984 8146,'-11'0'-77,"-6"0"313,15 0 1,-4 0-240,12 0 1,-2 0-586,9 0 1,-6-6 97,6-1 1,-3-1 489,3 1 0,4 5 0,-6-7 0,8 9 0</inkml:trace>
  <inkml:trace contextRef="#ctx0" brushRef="#br0">22442 9293 8146,'0'11'3622,"2"4"-2275,5-9-733,-5 1-813,6-7 0,-5 0-1495,3 0 1391,-4 0 0,9 0-2095,-5 0 2398,-3 0 0,14 8 0,-7 3 0</inkml:trace>
  <inkml:trace contextRef="#ctx0" brushRef="#br0">23177 8153 8146,'-7'-21'-209,"1"-5"1,-1 5 0,7-5 656,0 4 0,-2 12 396,-4 3-417,4 5 0,-9 2-81,4 0 0,5 2 82,-4 5-275,4 3 1,-5 10-76,1-1 102,-1 0 0,7 1-207,0-1 136,0 0 0,0 1-164,0-1 111,0 9 1,0-11 0,0 7 103,0-1-133,0 1 0,0 4 3,0 4 1,3 7-64,3 6 1,-2 4 105,9 9 0,0 9-116,6 3 0,1 6 94,-1 1 1,-6-6-151,0-1 1,0-7 71,6 1 0,-2-12-105,-4-7 1,-2-7 121,-5-5 0,-4-6-992,5-7-1451,-5-9 1017,-2 6 1436,0-15 0,0-2 0,0-11 0</inkml:trace>
  <inkml:trace contextRef="#ctx0" brushRef="#br0">23563 7979 8393,'0'-19'1257,"0"0"-962,0-1 0,0 8 182,0-1 0,0 10-223,0 3 1,0 9 0,0 10 405,0 1 0,7 5-174,-1 1 1,9 9-398,-2-3 1,-2 6-414,2 8 0,0-4 338,6 10 0,-6-3-923,0 3 1,-3 4 505,3-5 1,2 7 204,-8 7 0,-1-5-1179,-6 4 1377,0-4 0,-8-2 0,-3 0 0</inkml:trace>
  <inkml:trace contextRef="#ctx0" brushRef="#br0">23409 8849 8146,'10'-9'144,"1"-2"71,-4-8 0,1 0 325,5 0 1,6-1-106,1 1 1,1 0-102,11-1 0,-6-6-204,6 1 1,1-3 0,3 4-328,-4-2-301,5 1 1,-9 7 0,4 3-1154,-6 3 1651,4 7-852,-17-3 1,12 8 851,-12 0 0,5 8 0,1 3 0</inkml:trace>
  <inkml:trace contextRef="#ctx0" brushRef="#br0">24008 8849 8146,'19'11'461,"1"-3"1,-1-8-89,0 0 0,1-2 1,-1-2 217,0-3-395,1-8 0,1 4 97,5-8 1,-11-7-1,4-2-16,-2-2 1,-8 5 95,-3-8-192,-3 10 0,-3-12-266,0 10 0,0-1-157,0 7 1,-3 1-83,-3 6 188,-5-6 0,-8 16 28,0-4 0,6 6-81,0 6 0,8 5 124,-1 8 1,-3 3 0,3 1 116,2 3 0,2-4 43,2-3 1,0-4 16,0 11 1,2 2-1,2-3-118,2-1 31,9 6 1,-6-8-130,4 3 1,4-3 93,-4-3 1,4 0-176,3 1 1,-1-10 30,0-3 0,0-5 154,1-2-179,-9 0 0,6-2 197,-4-5 1,2-3 0,0-12 75,-2-3 0,-7 1 49,7-8 1,-9 0-159,3-7 93,3 0 1,-7 7-1,3 2-36,-4 2 1,-2 2-2,0 7 98,0 0 10,9 8-104,1 2 0,1 11 59,-4 5 0,1 4-99,-1 8 0,8 2 11,-2 5 1,-3-4 0,3 3-219,2-3 208,-6-3 1,8-2-1,-6-2-300,0-2 299,6-8-170,-15 12 283,15-15 325,-15 7-285,15-9 0,-14-3-29,3-3-227,5-5 1,-3-8 147,5 0 0,4 6-107,-4 0 1,4 6 63,3-6 1,6 9-491,-1-2 0,1-3 201,-7 3 0,7-1-885,0 7 1,0 0-634,-7 0 1800,-8 0 0,6-8 0,-6-3 0</inkml:trace>
  <inkml:trace contextRef="#ctx0" brushRef="#br0">24897 7825 8146,'0'-11'429,"9"2"1,-5 9 540,9 0 1,0 3-381,6 3 1,0 5 362,1 8 1,1 9-234,5 4 0,-2 5-528,8 1 1,-15-10-1,2 2-116,-1 7 1,-1 10 8,2-2 1,-6 7-86,0-7-201,-9-17 1,5 12 220,-9-7 0,-2 14-304,-5-2 1,-4 0 140,-8-6 0,6-9-185,0-5 1,0-5-147,-6-7 313,8-5 0,3-10-156,8-4 1,2-5 80,4-8 1,11-7 147,9 0 1,15 0-3,-2 7 0,12 0-434,1-1 1,-3 3 81,3 4 1,-9 5-68,2 8 0,-4 0-557,-3 0 1,-14 4 97,-5 9 968,-12 0 0,1 15 0,-8-9 0</inkml:trace>
  <inkml:trace contextRef="#ctx0" brushRef="#br0">21862 10762 8146,'0'-20'83,"0"1"0,-2 0 656,-4-1 1,1 7-289,-8 0 1,9 11-302,-2 2 1,4 11-1,2 15 8,0 6 0,8 7 1,5 6-119,4 6 33,3 14 0,-1-5 1,0 6-135,1 1-8,-1 2 1,0 1-1,1-1-452,-1-2 448,0 6 1,-6-13-248,0 4 1,-2-14-453,2-12 1,-5-8 771,-8-10 0,0-1 0,0 0 0</inkml:trace>
  <inkml:trace contextRef="#ctx0" brushRef="#br0">21282 10993 8146,'7'-21'35,"1"-3"1,3-4 16,4-2 0,11-4 0,6-9 1373,5-2 1,1 0-600,1 6-495,8-8 0,-4 4 0,7-6-14,-3 1 0,-2 3-118,-6 7 1,-7 8 222,0 4-806,0-4 1,-2 15-897,-4-4 0,-2 12 770,1 1 0,-1 3-851,8 3 0,-2 0 116,3 0 1245,3 18 0,-6-5 0,9 14 0</inkml:trace>
  <inkml:trace contextRef="#ctx0" brushRef="#br0">22732 10858 8146,'-17'-2'403,"2"-2"1699,2-3-226,9 1-2107,-5 6 0,11 0 61,5 0-458,3 0 1,10 0 176,-1 0-2388,0 0 2839,1 0 0,-1 17 0,0 4 0</inkml:trace>
  <inkml:trace contextRef="#ctx0" brushRef="#br0">22945 11341 8146,'10'0'0,"-1"2"2232,-9 5-1296,0-5 0,2 6-567,5-8-1141,-5 0 709,6 0-826,1 0 780,2-8 1,6 4 108,-4-9 0,13 8 0,-5-3 0</inkml:trace>
  <inkml:trace contextRef="#ctx0" brushRef="#br0">23776 10278 7934,'-9'-30'0,"5"-4"463,-9 8 1,7 7 143,-7 6 1,6 9 788,-6-3-1071,9 5 1,-4 4 188,8 5 1,0 4-133,0 8 0,2 0 0,4 1 0,3 1-373,4 5 0,6-3 99,0 10 0,1-1-83,5 6 1,-3 1 158,-3 0 1,1-1-692,-1 1 0,0 0 280,1-1 1,-1 7-716,0 0 0,-6 9 0,-2-2-171,-3 3-154,7 3 0,-12-8 1267,3-5 0,-4 4 0,-2 1 0</inkml:trace>
  <inkml:trace contextRef="#ctx0" brushRef="#br0">23351 10491 8146,'0'-19'3252,"0"-1"-2929,0 10 0,2-5 0,2 6 257,3-2-314,8 7 1,2-13 0,9 4 0,-1-4-1,3-5 825,4-3-1008,5-6 0,8-7 1,2-1 34,3 1 1,-7-1-372,2 0 348,4 1 1,-2-1-777,5 0 1,-5 3 358,-8 4 1,0 4-657,-1 8 1,-1 3 409,-5 4 1,4-2-436,-3 9 1,-3-7 119,2 7 1,0-1 149,7 7 733,-9 0 0,6-8 0,-6-3 0</inkml:trace>
  <inkml:trace contextRef="#ctx0" brushRef="#br0">24916 10259 8146,'-8'19'13,"-1"-6"-32,-4 0 1,3 0 0,3 6 96,-6 1-54,5 8 0,-10-7 1,6 7 542,-6 0-494,-1-7 1,6 9 89,0-4 1,3-4-128,-3 3 1,-2-3 4,8-3 1,1 1-41,6-1 1,0-6-57,0 0 0,0-7-180,0 7 218,0-9 0,8 5-23,5-9 1,2-2 12,-2-5 0,9 3 178,-9-9 1,8 0-118,-8-6 1,4 2 261,2 4 0,1-4-25,-1 4 0,-2 2 1,-4-2-241,4 0 1,-8-6 85,4 0 1,2 6 39,-9 0 1,3 6-37,-3-5 0,-4 5 117,5-6 0,-5 7-13,-2-7 407,0 0-243,0-6-190,0 8 26,0-6-61,9 15 1,-7-5-291,4 14 0,5 3 173,2 10-605,-5-1 0,7 0 266,-8 1 0,2-1 150,-3 0 1,-2 1-1488,9-1 54,-9 0 0,7 1 1575,-4-1 0,-5-8 0,6-3 0</inkml:trace>
  <inkml:trace contextRef="#ctx0" brushRef="#br0">25477 10317 8146,'19'0'0,"1"0"-224,8 0 1,-7 0 0,5 0 897,-5 0 0,-1 2-413,-1 5 1,0-5-801,1 4 459,-1-4 0,-6-2-565,0 0 0,0 3 82,6 3 563,-8-4 0,6 15 0,-6-6 0</inkml:trace>
  <inkml:trace contextRef="#ctx0" brushRef="#br0">25361 9583 10086,'-11'-9'2803,"3"7"-2915,8-6 0,2 8 155,4 0 1,-1-3-98,7-3-126,1 4 1,7-7-1554,-1 9-1330,0 0 3063,1 0 0,-1 0 0,0 0 0</inkml:trace>
  <inkml:trace contextRef="#ctx0" brushRef="#br0">25786 9351 8146,'11'-19'579,"-5"-1"-389,-3 10 0,-1 1 1702,4 9-823,-4 0-756,16 17 1,-10-2 74,5 18 1,4-1 0,-4 6 177,4 1-361,3 0 1,-1 8 65,0 4 1,3 5-178,3 2 1,-3 0 20,4 0 1,-5 7-159,-1-1 0,5 5-248,1-11 1,0 2 191,-7-15 1,1 0 0,-1-7-252,0 1 121,1-9 0,-8-2-555,1-9 410,0 1 0,7-10-1154,-1-3 901,-8-5-1353,6-2 1980,-6 0 0,8 0 0,0 0 0</inkml:trace>
  <inkml:trace contextRef="#ctx0" brushRef="#br0">16488 12153 8146,'-12'0'-380,"1"-3"1,0-1-1,0-2 1,-4 1 557,-2 3 0,4 2 0,0 0 77,-2 0 1,5 0 46,-3 0 0,0 7-24,-7-1 1,8 1 39,-1-7 1,8 2 154,-1 4-53,4-4-149,-7 7-286,7-9 177,-7 0 0,12 0 47,3 0-203,-4 0 1,15 0-1,-4 0 214,4 0-181,11 0 1,-4 0 0,10 0 165,7 0-20,-2-9 1,17 1-110,-5-5 1,5-4-1,4 4 37,5-4 0,3-5-45,10-4-94,-1 14 0,-6-12-55,0 17 0,-9-5 117,2 5 1,-6 1-121,-6 6 0,-5 0 0,-10 0 29,-5 0 1,-2 0-290,-4 0 306,-13 8 0,4-3 0,-15 5-388,4-1-65,-3-3 511,5 3-345,-16 2 0,3-1 31,-8-3 0,7-5-36,-7-2 0,0 0 4,-6 0 1,0 0 49,-1 0 1,1 0 143,0 0 0,6-9 241,0-3-196,0 3 1,-4-8 95,4 4 1,-4-4-1,6-3 118,0 1-75,-6 8 0,15-6 1,-5 4 269,5-4-230,2-2 1,0 6 208,0 0 1,0 0-102,0-6 0,9 2 127,4 4 0,13-4-75,6 4 1,-2 2 33,2-2 1,-6 9-12,6-3 0,-8 5-79,1 2 0,-3 11 31,-3 8 1,-8 9-29,-5 11 1,-3 2-130,-3 4 0,-15-2 62,-5 8 0,-6 1-75,1 6 0,1-7 0,-6 1-142,2 1 0,-4-8-63,6-6-595,9 0 1,2-18 24,8 5-595,1-13 0,10-7 85,9-12 1228,0-5 0,24-8 0,-7-1 0</inkml:trace>
  <inkml:trace contextRef="#ctx0" brushRef="#br0">18615 12269 8146,'0'-37'-1,"-2"5"0,-3 4 0,-1 2 1,-1 0-1,1 3 0,0 1 314,1 3 1,-3 0 0,1-1 207,3 1 1,2 6 390,2 0-67,-9 9-363,7-5-427,-7 9 1,12 3-1,1 3 108,2 7-37,9 4 1,-10 9 0,8 2 80,2 2 0,-5 2 19,3 7-289,0-1 1,0 3 146,0 4 0,-7-2-337,7 9 1,-6-7 146,5 6 1,-5-8-693,6 2 0,-9 2-489,3-2 0,-3-6 428,2-7 1,-4-8-384,5 2 1242,-14-5 0,-12-10 0,-11-3 0</inkml:trace>
  <inkml:trace contextRef="#ctx0" brushRef="#br0">18499 12153 8146,'8'-39'0,"-3"-6"0,8 0 409,-1-9 0,10 15 1,2-1 562,1 5 1,10 5-176,-3-2-294,4 4 0,-3 11-162,-1 4 1,-2 5-1,4 8 271,-2 0-432,-8 8 1,4 3-138,-9 8 1,1 9 93,-1 4 1,-6 5-173,0 1 0,-7 3 101,7 4 0,-9-2-460,3 9 1,-5 1 0,-4 8-658,-5-4 885,5 6 0,-15-14-677,4 9 1,-10 0 331,-3 0 0,0-9-352,7-4 0,-1-4 303,1-2 1,2-9-527,4-4 1086,-4-13 0,15-5 0,-7-8 0</inkml:trace>
  <inkml:trace contextRef="#ctx0" brushRef="#br0">19156 12481 8146,'9'-11'1093,"-7"-6"1,15 17 201,-4 0-1022,-5 9 1,7 10 0,-6 0 45,2 1 1,-1 5-519,3 1 0,5 9-4,-6-3 1,3-2-570,-2 2 713,5 0 1,-8 0-903,10 1 0,-3-3 0,-2 2-223,-2-6 1184,-9-5 0,13-10 0,-6-3 0</inkml:trace>
  <inkml:trace contextRef="#ctx0" brushRef="#br0">19291 11940 8146,'0'-30'0,"-2"-6"0,-4 3 1044,4 5 1,-7 0 0,9 9 827,0 0-1211,0 0 0,0 6 81,0 0-1769,0 8 1040,0-3-702,0 8 1,2 8-2778,5 5 3466,-5 5 0,15 1 0,-6 0 0</inkml:trace>
  <inkml:trace contextRef="#ctx0" brushRef="#br0">19717 12249 8146,'0'-26'220,"0"1"1,0 1 2413,0 3-1362,0 10-909,0 2 0,0 24 1,0 5 179,0 1-552,0 9 1,0-8 136,0 3 0,0 3-153,0-2 0,0 2 112,0-2 0,2-3-287,4 10 1,-2-8 12,9 7 1,-6-6 192,6 6 1,-7-6-1,5 4 255,-3-2-234,7 7 1,-12-12 158,3 9 0,3 1-78,-3 5 1,1-6-274,-7 1 1,-9-1-1,-4 6 76,-4 1-279,-2 0 0,6-9-819,0-4 0,0-5 190,-6-2 1,1 1-1447,5-1 2443,5-8 0,-1-11 0,-1-11 0</inkml:trace>
  <inkml:trace contextRef="#ctx0" brushRef="#br0">20103 12887 12265,'0'-20'972,"0"1"-1086,0 0 1,9-1 0,1 1 139,1 0 0,6-7-156,-4 0 136,-4-8 0,6 13 0,-6-7-156,1 0 64,-5 6 0,5-6 132,-3 9 89,-5 0-100,6 8 1,-10 2 153,-4 9 1,2 0-138,-9 0 1,8 9 126,-1 4 1,-3 4-105,3 2 1,-7 3-6,7 4 0,-1-5-114,7 5 1,-6 4-1,-1 2 1,1-2 0,6 0-522,0-2 1,0 4 207,0-6-200,0 8 0,2-12 227,4 4 1,-3 1 0,5-1-442,1-2 481,-7-11 0,15 2-75,-4-9 163,4 1 1,2-7-36,1 0 1,1-2 0,3-5-347,2-6 1,8-6 582,-2-7 0,3 2 0,-3-8 0,4 9 0,-6-14 0,9 7 0,0-9 0</inkml:trace>
  <inkml:trace contextRef="#ctx0" brushRef="#br0">20644 12732 8146,'-10'-19'79,"3"0"238,-4-1 0,9 1 175,-4 0 1,-3 6-111,3 0 0,-1 0 160,7-6-10,0 8 49,0-6-411,0 6 0,3 0 45,3 5 0,-2 4-131,9 2 91,-9 0 0,14 2-190,-5 4 0,-3-1 69,3 7 1,-9 1-76,3 7 0,2-7 29,-3-1-191,0 1 0,-3 7-207,3-1 316,-4 0 0,7 1 1,-9-1-68,0 0 0,-2 1 91,-5-1-2,5 0 1,-7 0-1,7 1-125,-4-1 0,2 0-164,-9 1 0,6-1-58,-6 0 0,7 1-807,-7-1 916,9 9 1,-11-7-310,8 5 1,-6-4-1,5-5 599,-3-4 0,-2 12 0,-6-3 0</inkml:trace>
  <inkml:trace contextRef="#ctx0" brushRef="#br0">20818 12771 8146,'0'-19'67,"0"-1"0,0 1 1,0 0-1,0-1 0,0 1 1085,0 0 1,0-1 104,0 1-588,0 0-538,-8 8 0,3 4 0,-5 14-267,1 6-159,3 4 0,-1 9 0,-1 2 149,-3 2 0,7-5-45,-3 8 1,3-3-91,-3 2 88,5 4 0,-6-14-30,8 4 0,0-5 46,0-2 1,0 1-29,0-1 83,0 0 0,0-6 60,0 0-109,8-9 218,3-4 1,2-4-122,0-9 0,-9 0 247,3-6 0,1-2 1,-1-3 31,-3-2 17,-2-8 1,4 10-60,1-8 0,-1 8 149,-6-1 1,7-3-1,-1 2 174,-1 2 0,3 9 138,-1 2-231,8 1-126,-5 1-278,10 2 0,-1 11 0,0 5 336,1 6-969,-1 4 1,0 9 0,-1-1-1733,-6-1 1699,6 6 1,-8-8-1,8 3-1051,-6-3 1728,6-3 0,-8 0 0,10 1 0</inkml:trace>
  <inkml:trace contextRef="#ctx0" brushRef="#br0">21166 12616 8146,'11'-19'0,"0"6"0,-5 0 588,-4 0 0,16 0 1,-6 3 425,6 1-452,1 3 1,0 6 0,1 0-32,-1 0 0,0 2-362,1 4 0,-3 5-241,-4 8 268,-5 1 0,-1 1-377,-1 5 1,1-3 0,-10 8-238,-3-4 1,2 6-1181,-9-8 1265,0 10 0,-6-12-659,-1 10 1,1-8-1,0 5 204,-1-2 1,1-2 787,0-7 0,-1 9 0,1 2 0</inkml:trace>
  <inkml:trace contextRef="#ctx0" brushRef="#br0">21321 13061 8146,'19'-20'-769,"1"1"1035,-1 8 0,0-12 0,3 3 882,4-1 1,-11-1-529,4 3 0,-4-2-298,4-5 0,-2 4-412,-4-3 224,5 3 0,-16 3 0,4 0-2,-4-1 0,-2 1 205,0 0-293,0 8 378,0-6-575,-8 15 0,6-5 0,-5 14 34,5 5 1,2 6 164,0 1 1,0 7 10,0-1 1,2 1 58,5-7-441,3 1 0,12-1 162,4 0 0,-5 1 0,7-3-238,0-4 1,-7-2 262,5-5 1,-4-4 15,-3 5-2545,0-5 2667,-8-2 0,-2 0 0,-9 0 0</inkml:trace>
  <inkml:trace contextRef="#ctx0" brushRef="#br0">15251 13679 8146,'-8'-11'68,"-5"5"0,-2 6 374,2 6 1,2 5 0,7 10-1,-3 5-278,3 6 1,2 13-1,2 9-98,0 8 1,0 1 0,0 7-1,0 3 145,0 3 0,9 1-184,3 0-46,6 0 0,1-6 1,0-2-89,1-3 1,8-1 102,4-7-148,13-9 1,-2-8 0,8-13 23,3-7 0,2 1-35,2-16 129,0 1 1,0-9 0,-2-3-89,-5-1 0,3-9-40,-9 2 0,-6-6 3,-7-7 0,-8 4 30,1-3 0,-5 3 11,-7 3 19,-5 0 0,-8-1 1,-2 1-93,-4 0 121,3-1 1,-14 7 0,4 0-26,-4-2 0,-2 5 138,-1-3 1,1 2-24,0-2 1,-1-2 161,1 9 0,0-7 430,-1 6-217,10-8-176,1 13 0,9-8-30,0 3 1,2 5 42,5-4 1,3 3-29,10 3 0,6 9 353,-1 4-407,1 4 1,0 2 0,0 3 61,-3 4 1,-1 4-228,-3 8 91,0 1 1,-8 2 0,-4 2-244,-5 2 124,-2 8 0,-2-3 0,-5 6-707,-6-5 0,3-4 92,-3-8 1,6-3 657,-6-3 0,0 3 0,-6-6 0</inkml:trace>
  <inkml:trace contextRef="#ctx0" brushRef="#br0">16720 14645 8146,'0'-22'185,"0"-3"1,0-5 368,0 0 1,3 10 0,3 16 0,7 10-370,4 14 0,2 8 1,1 10-135,-1 1 1,-6 6 0,0 2-222,2 3 0,0-5 1,0 6-655,-2 3 0,-2-5-226,1 3 853,-3-9 0,-3-2 0,1-11-487,-3-3 221,-2-1 557,-2-15 1,0-7-137,0-17 0,0-8 325,0-18 0,-2-2 207,-4-4 0,4 2-50,-5-8-198,5-1 0,2 3 0,0 2 114,0 0 0,0 6-20,0-4 1,2 6 3,5 7-318,3 13 0,10 4 177,-1 8 0,2 3-268,5 10 0,-4 14 0,3 12-246,-3 4 0,-3 9 88,1 0 1,-3 7-376,-4-7 377,4 0 1,-13-6 0,7-1-542,-2 1 0,6-2 323,-3-5 1,-1-7 442,2-12 0,-9-4 0,14-9 0,-14-2 0,7-7 0,-3-10 0,1-3 0,-3-10 0,-4 0 0,5-7 0,1 3 0,-1 4 0,8 4 0,-13 2 0,7 2 115,-1 7 0,-4 4 435,9 7 1,0 6 0,7 0 1,-8 8 645,1 12-952,0-1 1,4 7 0,-2 2-192,-2 2 1,0-7-78,7 3 0,-8-11 102,1-2-242,0-9 0,0 5 34,0-9 0,-9-9-177,3-3 0,-5-6 48,-2-1 0,-2-7-21,-5 1 0,3-3-22,-9 2 1,0-4-189,-6-9 222,0 1 1,-1 5-1,1-1 267,0-7 0,-1-6 0,1-11 0</inkml:trace>
  <inkml:trace contextRef="#ctx0" brushRef="#br0">17300 13853 8146,'-10'2'0,"3"4"751,-4-3 1,9 7-171,-4-3 1,4-3 0,2 11 60,0 6 1,2 1 266,4 10-625,5 9 1,8 8 0,3 11 231,4 5 0,-3-3-381,9 9 1,-6-7-146,6 7 1,-6 0-104,6 6 0,-8 1-501,2-1 1,-5-2-84,-1-4 0,-1-2-78,0-5 1,-6-6-438,0 0 0,-9-17 295,3-16 455,-5-12 0,-4-4 1,-5-9 100,-6 0 0,-4-9 307,-2-4 1,0-4 92,-1-2 0,-3-7 262,3 0-236,-3-8 1,12 13 0,-8-7 308,-1 0 0,10 4 373,3-8 0,5 6-325,2-6 1,0 6 79,0-6 1,6 0-135,1-7 0,10 1-86,2-1 1,1 0-278,5 1 1,5-1-347,3 0 1,-3 7 283,2 0-210,0 8 0,-2 3 0,-2 10 267,0 3 0,-6 1 0,6 7 0</inkml:trace>
  <inkml:trace contextRef="#ctx0" brushRef="#br0">18711 14104 8146,'-25'-56'0,"-1"5"0,2 8 655,3 8 1450,10 16-893,2 10 1,9 18-622,0 4-434,9 4 0,-5 11 1,9 4 363,2 5-451,2 1 1,1 1-1,-3 0 141,-3-1-636,1 9 1,0-4 0,-2 7 202,-2-3-333,6-2 0,-13-4 0,4 2 145,-4 2 0,-4 0 9,-4-6 324,-5-1 1,-8-1 0,-3-5 310,-4-6 0,-1-7-181,-6-6 1,-1-5 233,8-8 1,0 0 263,7 0-430,0-8 0,8 4 0,5-9-210,3-2 0,6-2 136,3-3 1,7 1-130,13 0 0,-3 1 145,10 6-112,-1-6 0,6 16 0,1-4-120,0 4 1,-7 2-174,0 0 1,-6 2-109,6 4 0,-8-2-761,2 9 469,-5 0 0,-8 0 0,0-2 199,2-3 1,-4 5 542,1-6 0,1 8 0,7-4 0</inkml:trace>
  <inkml:trace contextRef="#ctx0" brushRef="#br0">19098 14606 8287,'19'17'399,"1"-4"1,-1 5-1,0-6 1,-4 8 260,5 5 1,-12-3-650,12 4 0,-8-5 80,1-2 1,5 1-1303,-6-1 1,-3 0 1210,-3 1 0,5-1 0,0 0 0</inkml:trace>
  <inkml:trace contextRef="#ctx0" brushRef="#br0">19098 14104 8146,'-11'-32'0,"3"2"0,1 2 1293,1 4 0,-1 9 221,7 2-1904,0 9-34,0-13 1,2 15-828,5-5 1,4 5 787,8 2 0,0 0-531,1 0 994,8 0 0,-7 9 0,7 1 0</inkml:trace>
  <inkml:trace contextRef="#ctx0" brushRef="#br0">19427 14374 8146,'10'20'0,"-3"-1"422,4 0 1,-3 1 632,5-1 1,4-2-530,-4-4 1,-2 2-136,2-8 1,0 5-370,6-5 0,0 8-35,1-2 0,-3-2-189,-4 1 1,2 1 155,-9 7 1,7-1-125,-7 0 15,1 9 1,-9-4 0,-3 6-611,-1-2 1,-9-3 307,2-5 1,-4-3-75,-2-4 1,-7 2-453,0-9 75,0 1 214,7-7 694,0-9 0,8-2 0,11-8 0,13 0 42,4-1 0,4 1-42,5 0 0,-2 0 611,8-1 0,-6 7-135,6 0-380,-8 9 0,10-4 0,-8 5 967,-3-3-190,-1 4 1,-3-7-223,1 9-433,-10 0-10,-1 0 1,-7 0-116,4 0-260,-3 0 0,5-2-217,-8-4 1,0-5-510,0-8 678,0 8 1,2-6 23,5 4 0,1 2 143,5-2 0,4 9 145,-4-3 0,5 5-342,1 2 593,0 0 0,1 0-115,-1 0 1,-6 7 111,0-1 0,-7 3 232,7-3-366,-9-4 218,5 7-128,-9-9-417,0-9 1,0 5 87,0-9 1,0 0 0,2-6-636,4 0 521,-3-1 1,7 1-1,-3 0-274,6-1 0,-3 8 63,3-1 305,0 8 0,6-3 0,1 8-88,-1 0 93,-8 8 0,6 3 0,-6 8 186,0 1 0,6 1-67,-4 5 0,-5-5 250,-1 5-158,-5-4-24,6-3 132,-5 0-254,5-8 0,-8-5-2,0-12 1,0-5 36,0-8-311,0-9 1,2 0 0,5-6 22,6 2 1,4-1-7,2-5 210,0-1 1,1 9-1,-1 2-118,0 0 384,1 15 0,-7-10-45,0 16-86,-9 1 176,13 6 106,-15 0-126,7 0 1,-11 0 110,-5 0-152,5 0-114,-15 0 1,13 0-78,-9 0 30,8 0 0,-3-2-337,8-5 357,0 5 1,2-6 0,4 8 87,7 0 1,4 0-137,3 0 278,-1 8 0,7 3 0,2 10 37,2 5 0,-4-2 28,6 8 0,-2-6-306,2 6 0,-4-6 118,-9 6-550,1 0 1,-1 0-1,0-2-415,1-2-1,-3-2-736,-4-7 0,2 1 710,-9-1 803,1-8 0,1 6 0,3-6 0</inkml:trace>
  <inkml:trace contextRef="#ctx0" brushRef="#br0">22848 15398 8146,'-39'0'73,"1"0"1,-1 0-1,0 0 1,3 0-1,4 0 536,6 0 1,4-6-19,3 0 38,8-9-456,3 4 1,10-17 0,4-4-1,9-5 223,9-1 1,6-10 0,11-3 183,4-5-551,4-11 0,12 5 0,3-9 41,7-2 1,-5 5-1,-1-1 1,-5 2-111,-2 5 1,0 8-66,0 3 1,-9 10-195,-4 3 150,-4 7 1,-8 12-1,-3 2-603,-2 4 189,-3 5-176,-14 8 380,-2 0 1,-9 8-118,0 5 0,-9 6-90,-4 7 0,-4-2-183,-2 8 0,-1-2 749,1 2 0,-9 13 0,-2-4 0</inkml:trace>
  <inkml:trace contextRef="#ctx0" brushRef="#br0">22790 15263 8110,'-6'-13'406,"-1"0"1,-1 3 719,1-3-650,5-4 0,-7 6 59,9-8 413,-8 8-76,6-6-464,-16 15 0,10 2-159,-5 12 0,2 8-1,5 5 1,4 14-44,-5 13 1,5 6 23,2 6-86,0 5 1,2 10-1,7 5-11,10 6 1,3 11-477,10 2 0,-16-50 0,0-1 101,3 0 0,1-1 1,25 46-1362,0-1 1161,0 1 1,-6-26 0,-3-2-1094,-4-14 0,-4-16-34,-8-13 1570,8-5 0,-7-10 0,7-2 0</inkml:trace>
  <inkml:trace contextRef="#ctx0" brushRef="#br0">22867 16326 8146,'0'-30'1733,"0"4"-1305,0-4 1,0 0-1,3-9 771,3 1 1,7-3-755,13-4 0,4-2-1,8-5-263,1-4 0,8 0 0,5-8 120,4 2 1,4 2 612,4 2 1,-1-2-750,7-5 0,-1 11-327,2-4-167,-4 13 1,-9-2 0,-3 9-1897,-3-1 0,-7 11-73,-13 9 1011,-4-1 0,-17 20 437,-5 0 28,-3 9 933,-3 19 1,-18 2 0,-3 9 0</inkml:trace>
  <inkml:trace contextRef="#ctx0" brushRef="#br0">24163 16191 8146,'0'-20'443,"6"1"1,0 0 0,-1-1 496,-3 1 0,-2 0 75,0-1-640,0 1 0,-2 0 0,-5-1-58,-6 1 0,-4 8 0,-2 5-43,0 4-363,-1 2 0,1 2 1,0 4 234,-1 7 1,-6 13-147,1 6 35,-1 5 0,13 10 1,0 4-254,-2 5 0,6 2 31,3 0 1,4-2-153,2-5 0,2 3-408,4-9 1,12 0 223,7-6 1,3-9-390,-2-4 687,4-13 0,0-5 0,-2-8 96,0 0 1,-13-8-38,4-5 0,-6-13 94,0-6 0,2-7-211,-8-6 745,-1 4 0,-6-12 1,0 5 437,0-1 0,0 4-315,0-7 1,0 12-12,0 1 0,0 0 37,0 7-356,0 4 1,9 2 0,4 14 0,4 5 1,2 5-187,1 2 0,7 9-360,6 3 0,-3 8-1440,2 6 824,-8 4 1,12 2 0,-6-2-828,0-2 0,0 4 1733,-4-6 0,-4 8 0,5-4 0</inkml:trace>
  <inkml:trace contextRef="#ctx0" brushRef="#br0">24762 15766 8146,'8'-11'0,"-3"-4"1890,8 8 0,-1 1 0,8 6-756,-1 0 0,0 8-1351,1 5 1,-1 11-717,0 2 0,1 6 834,-1-6-519,0 8 0,-1-13 1,-3 5-250,-2-4 1,-9 3-1673,2 1 2539,-4 0 0,-2-7 0,0 1 0</inkml:trace>
  <inkml:trace contextRef="#ctx0" brushRef="#br0">24356 15379 8146,'0'-39'1838,"0"1"-885,0-1-479,0 9 0,6-4 0,3 6 428,2-2-1009,-7 6 0,13 3 0,-4 10-381,4 2 1,9 3-1855,0 6 2342,8 0 0,-4-9 0,9-1 0</inkml:trace>
  <inkml:trace contextRef="#ctx0" brushRef="#br0">25071 15534 8146,'22'36'1080,"1"-4"325,3-6-622,8 4 0,-6-8 0,7 6 338,-3-1-1112,0 4 1,5 1-1,-5-2 323,-6-2-61,-5-3 0,-2-5-579,1-1-482,-10-8 0,-1-11 619,-9-13 1,-6-6 108,-1-7-58,-8-4 0,-2-11 1,-9-4-132,2-7 451,3-12 0,4 2 0,2-7-194,2 3 1,9-5-702,-3 6 507,5 1 0,4 8 1,7 2-574,10 3 0,9 14-273,11-1 0,-1 18 47,1 1 987,0 13 0,-1 14 0,1 14 0</inkml:trace>
  <inkml:trace contextRef="#ctx0" brushRef="#br0">26521 14239 8146,'-20'-11'236,"3"-6"1,2 4-1,2-2 1849,-2 3 0,-2 3-1074,-2 9-750,8 0 1,-4 17-6,9 9 0,-7 10-266,6 9 1,1 7 0,6 12-9,0 7 1,0 4-189,0 3 1,2 3-119,4-4 0,5 3-596,9-16 283,7 1 0,-3-7 255,8 0 0,-2-11 0,5-9-184,-3-10 0,-2-15 322,2-6 1,3-7 334,-10-7-136,10-12 1,-12-11 0,7-11 53,-2-4 1,0 2 356,-2-8 1,-4 5-57,3-5 0,-3 8 215,-3-2 1,3-2-133,3 2 0,-3 8 62,4 11 0,-5 7-239,-2 6 0,1 5-116,-1 8 1,-6 8 186,0 5-740,0 4 0,0 3 0,-3-1-454,-1 0 544,-3 1 456,-6-1 1,-2-8-128,-4-5 373,4-4 1,-18-4 0,3-4-36,-7-7 1,-3-4 13,1-3 0,4-1-141,-3-5 1,-6 2-59,-1-8-110,4 0 0,0 0 0,9 2-419,0 2 0,-1 0-234,1 2 0,6 7-606,0-1-591,9 10 1352,-5 10 0,9 2 489,0 4 0,0 5 0,0 8 0</inkml:trace>
  <inkml:trace contextRef="#ctx0" brushRef="#br0">27449 14490 8146,'-7'-19'0,"-1"2"2832,-3 4 499,7-4-2858,-5 15 0,11-7 0,2 11 0,5 3 148,2 1-589,2 9 0,6-4 1,0 8-596,1 0 0,-1 1 590,0-1-344,-8 0 0,6 1 0,-6-1-1646,0 0 1,-1-6 540,-3 0 0,-5 0 1422,4 6 0,-12 1 0,-5-1 0</inkml:trace>
  <inkml:trace contextRef="#ctx0" brushRef="#br0">27255 13911 8146,'7'-26'0,"-1"0"0,9-4 0,-2 11 0,4-3 1207,3 16 0,1 0-515,5 6 1,-5 2-1842,5 4 707,-4 5 1,-3 2 0,0 0-876,1 2 0,-3 2 724,-4 2 593,-5 0 0,1 9 0,2 2 0</inkml:trace>
  <inkml:trace contextRef="#ctx0" brushRef="#br0">27545 14065 8146,'0'-19'243,"2"2"9,5 4 0,-3-2-31,9 8 1,-6-5-53,5 5 1,-5-1 49,6 1-86,0 5 1,8-7 0,3 9-94,2 0 1,-1-6-607,-5 0 470,-1-1 0,-6 1 0,0-3-158,2-2 338,2-2 0,-4 1 0,-2-3 406,-3-7 0,-1 3-158,-7-7 1,2 5 104,4 1 1,-4 1-1,5 0-150,-5-1 0,7 9 0,3 3-364,6-1 1,1 9-316,0 0 1,1 9-374,-1 10 0,7 1 458,-1-1-1036,1 0 0,-6 7 74,-1 0 1269,0-1 0,1 3 0,-1 2 0</inkml:trace>
  <inkml:trace contextRef="#ctx0" brushRef="#br0">28531 13428 8146,'30'-30'135,"5"2"1,-7 11 0,2 2 65,4 2 1,0 2-92,-1-2-376,3 4 1,-14 9-1,5 0-768,1 0 494,-15 0 0,11 3 540,-18 3 0,1 5 0,-7 15 0,0-1 0,0-1 0,-9 4 0,-4-2 0,5 8 0,-7-6 0,8 4 0,3-6 0,-5-5 986,3-1 0,-1-1 673,7 0-387,9-8-1009,2-2 0,15-9 0,1-3-161,4-3 0,-6-5-250,8-8 0,-3-7-368,2 0 0,4-6 565,-3 6-49,-6-8 0,10 4 0,-7-9 0</inkml:trace>
  <inkml:trace contextRef="#ctx0" brushRef="#br0">29575 12462 8146,'-21'-43'237,"-3"4"0,-2 7 0,5 6 0,3 7 623,6 2 0,-1 8 1,-4 5-619,4 8 0,4 9 0,9 13 240,0 6-315,0 13 1,0 7 0,0 10-1,2 4-99,5 3 0,3 2 0,12 6-23,4 0 1,-3-1-87,9-6 1,3 3-1428,10-8 1309,-4-1 0,15-8 0,-7-7-379,0-10 1,5-17 396,-9-16 0,7-15 120,-7-10 1,-2-11-25,-11-15 0,-4 2 108,-9-9 1,-6-1-46,0-12 0,-9 3-28,3-9 1,-16-2 430,-10-10 1,-9-8-412,9 40 0,-1-1-305,1-1 1,0-1 0,-4-4 0,0 0 230,1 0 1,-1 0 0,-2 4-1,-1 1 1,3 1 0,1 1-75,-21-48 1,2 22 133,2 12 0,7 16 47,0 17-174,8 12 1,-10 12 0,6 10-157,-2 4 0,6 14-250,-1 12 1,-3 7 191,2 6 1,9-2-848,10 8 974,5-8 1,2 4 217,0-8 0,6 0 0,1-1 0,-1 1 0</inkml:trace>
  <inkml:trace contextRef="#ctx0" brushRef="#br0">29536 12964 8146,'-6'-13'937,"-1"0"265,3-2 551,2-2-1430,2-2 1,9-1 0,6 1 203,8 0-397,-1-1 0,14 1 0,-4-2-32,5-5 1,2 4-700,-1-3 1,-1-3-81,-5 2 0,2-2-1285,-8 2 1647,9 5 0,-14-7 319,5 9 0,-13-1 0,-5 1 0</inkml:trace>
  <inkml:trace contextRef="#ctx0" brushRef="#br0">30271 12655 8146,'11'-19'601,"-1"-1"0,-5 1 0,3 0 1111,3-1-992,2 1 0,13 2-194,-1 4 0,3-4-329,-2 4 0,-2 2 1,6 0-244,-2 3 1,4-5-465,-6 7 0,0-7-1646,-7 6 1125,0 1 1,-6 6-1706,0 0 2736,-9 8 0,5 3 0,-9 8 0</inkml:trace>
  <inkml:trace contextRef="#ctx0" brushRef="#br0">30542 12713 8146,'0'19'325,"0"1"171,0-1 1,0 0-33,0 0 189,0 1 1,0-7-1,2-3-101,4-1 1,-2-3-419,9-6 1,2 0-33,11 0 1,-4 0-356,3 0-175,-3-8 1,4-3 0,2-6-878,2 4 0,-7-4 1305,3 4 0,-5-4 0,-1-2 0</inkml:trace>
  <inkml:trace contextRef="#ctx0" brushRef="#br0">30928 11283 8146,'-19'-21'-50,"2"-3"0,2-2 0,4 3 0,0 3 1562,0 8-589,7 3 1,-5 11-216,9 5-506,0 3 1,9 12 0,4 3 66,4 8 1,2 3 0,1 5-1,-1 2 323,0 2-585,1 9 1,-1-11 0,0 6 383,1-2-1304,-9 7 0,6-5 397,-4 9 0,4-6 1,2-3-2336,0-2 2122,-8 7 729,6-13 0,-15 15 0,7-7 0</inkml:trace>
  <inkml:trace contextRef="#ctx0" brushRef="#br0">31701 11554 8146,'0'-20'453,"0"1"96,0 0-471,0-1 284,9 10 1084,-7-8-1065,7 16 1,-11 2 0,-3 13 114,-1 4 0,-7 11-104,6 4-304,-8 5 1,11 4-1,-7 2 218,3 2-176,-7 8 1,10-3 0,-5 6-176,1-5-1,-6 5 0,13-7 0,-7 9-923,1 0 794,6 0 1,-7 0-609,9 0 1,-6-2 0,-1-2-182,3-3 1,2-8-132,2 2 0,0-6 1095,0-7 0,-9 5 0,-2-7 0</inkml:trace>
  <inkml:trace contextRef="#ctx0" brushRef="#br0">31624 12442 8146,'13'-38'184,"0"-1"425,2 0-413,2 1 1,4 1 0,3 5 725,2 6-635,0 5 1,-7 4-22,0 4 1,1 4 7,-1 9 0,0 0-42,1 0 1,-3 2 0,-2 5 132,-2 6 1,-9 12 56,2 8-424,-3 3 1,-3-4-1,0 1 110,0 1 1,0 2-156,0 3 1,0 0 194,0-1-255,0 1 0,0-3 7,0-3 1,0 1 0,0-8-79,0-3 1,0-1-213,0-3 0,8-8-34,5-5 0,4-3-665,3-3 755,-1 0 1,7-11-1,2-6-552,2-7 1,-5-10 232,8 1 1,-8 3-124,8-2 776,-10 0 0,14-15 0,-7-3 0</inkml:trace>
  <inkml:trace contextRef="#ctx0" brushRef="#br0">32243 11322 8146,'-13'-9'805,"0"-4"-649,9-4 1,-5 4 1181,9 0 0,2 7-996,5-7 1,3 7-1,10-7-117,-1-2 1,7 4 0,2-2-163,2-2 1,-5-2-142,8-2 0,-1-1-349,7 1 1,-1 0 127,1-1 0,0 1-562,-1 0-768,1 8 1,-9-4 166,-4 8 1462,-5 10 0,-19 7 0,-4 10 0</inkml:trace>
  <inkml:trace contextRef="#ctx0" brushRef="#br0">32533 11476 8146,'0'20'235,"-3"-3"675,-3-4-629,4 4 1,-7-13 431,9 9 0,2-9 0,5 3-27,6-5 1,4-4-288,2-5 0,3 3-234,3-9 1,6 0-138,7-6 1,1 0-615,0-1 1,-1 1 13,1 0 1,-1-3-453,1-3 1,-2 3 351,-5-4-1341,4 13 2013,-6-4 0,1-2 0,-4-11 0</inkml:trace>
  <inkml:trace contextRef="#ctx0" brushRef="#br0">29962 15012 8146,'-18'-19'381,"3"-1"1,3 1 0,-4 2 0,-1 4-1,-2 7 2323,0 3-2527,-1 3 1,1 18-1,0 9 1,1 12-1,3 11-161,3 5 0,1-1 0,-4 13 0,4-3-98,2 0 0,3 1 8,6-7 1,2-2-133,5-5 143,12-4 0,9-10 0,6-7-159,-2-11 1,1-8 102,5-11 1,7-4 69,1-9 0,-1-9 459,-7-16-237,1-10 0,0-7 0,-1-12 251,1-2 1,-7 5-236,0-7 0,-14 9 88,1-3 1,-13-1-126,1 1 0,-7 10-95,-7 10 1,-10 6 4,-9 7 1,-6 4-301,6 8 0,-6 10-890,6 3 0,1 5 126,5 2-252,1 0 1,0 7-1,1 1 1254,6 3 0,-14 2 0,4 6 0</inkml:trace>
  <inkml:trace contextRef="#ctx0" brushRef="#br0">30735 14915 8146,'13'0'3395,"0"0"-3474,-9 9 1,13 0-1237,-4 3 344,-4 6 1,6-8 970,-9 10 0,18-1 0,-3 0 0</inkml:trace>
  <inkml:trace contextRef="#ctx0" brushRef="#br0">30947 14297 8146,'-8'-11'1526,"4"-4"0,-7 7 1710,2-3-2122,-6 7-126,13-5-773,2 9 0,17 9-33,9 4 1,8-3 8,-1 3 0,5 0-15,7 6 0,-2-6-96,9 0 1,-1 0-106,7 6 1,-6 1-294,-1-1 1,-8 7 134,3 0 1,-12 10-174,-2 3 1,-17 8-206,-2 11 1,-17 6-600,-9 1 1,-13 8 98,-6-2 0,-11-5-415,-2-1 0,0-16 1476,6-10 0,-8-1 0,-3-8 0</inkml:trace>
  <inkml:trace contextRef="#ctx0" brushRef="#br0">31083 14471 8146,'11'-28'870,"6"5"989,-4-10-1319,12-7 1,8-6-1,12-7 964,6-1 0,5-6-801,2 8 1,6 5 102,1 2 0,6 0-820,-7 6 1,-6-1-720,-6 14 1,-7 2-1131,6 11 0,-1-4 654,1 4 0,-3 3 1209,-10-3 0,1-9 0,0-8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15503 5873 7786,'-20'-8'0,"1"-3"-211,0 0 1,6-6-263,0 4 0,8 3 409,-1-3 1,2 0 0,-1-6 138,-1-1 0,-3 1 13,3 0 1,4-1 355,-5 1-366,-3 0-71,-1-1 0,-2 1 0,0 0 111,-2-1-202,7 1 0,-8 0 0,8-1 33,-3 1 0,0-7 73,-1 0 0,1 1 82,4 5 0,5-5-55,-4-1 0,4 0 161,2 7 0,0-1-117,0 1 1,6 6 43,0 0 0,10 9-28,-4-2 0,6 4 119,1 2 0,0 0-4,1 0 0,-1 2-112,0 4 1,-2 5 38,-4 8 0,2 0-38,-8 1 1,6-1-12,-7 0 1,7 1-41,-7-1 0,1 9-116,-7 4 0,0 5 97,0 1 0,0 1-143,0 0 0,0 8 170,0 4 1,-2 14-23,-5 6 1,5 4-27,-4 2 1,-3 0 58,3 1 1,-1 3 4,7-4 0,9 3-34,4-16 1,0 7 18,6-6 0,-4-3-23,11-11 0,-3-3 1,3-10 0,-2-6-122,8 1 0,-6-10 118,6 3 0,0-7-62,7-6 1,0-4-4,-1-9 0,3 0-131,4 0 0,-6 0 165,-1 0 0,8 0-8,-8 0 1,7-2-3,0-5 0,-2-1 1,9-5 1,2-4 4,10 4 1,-4-2-14,5 2 0,1-4 113,-1 4 1,8 2-5,-2-2 1,4 9-18,2-3 1,-6-1-28,0 1 1,0 1 1,6 6 0,-2 0-80,-4 0 0,4 8 1,-4 5 0,0-2-14,6 2 0,-4-2-146,11 2 1,4 2 187,2-9 0,7 3-111,6-3 0,-4-4-500,4 5 1,2-5 556,-2-2 0,-46 0 0,0 0 32,1 0 1,0 0 0,49 0 26,3 0 1,-7 0 141,0 0 1,5 0-129,-51 0 1,2 0 0,-2 0-1,-1 0-17,54 0 1,-53 0 0,0 0-15,52 0 0,-51 3 0,0 0-10,3 0 1,1 1-1,-3 3 1,0 1-54,2-1 1,0-1 0,-1-2-1,1 0 36,0-1 1,0 1-1,-1 0 1,0 0-11,5 0 0,-1-1 0,-3 0 0,1 0 30,2-3 0,0 0 0,-2 0 1,-1 0-7,3 0 1,1 0 0,-1 0 0,1 0 44,2 0 0,1 0 0,-3 1 1,-1 0-49,0 2 1,1 1 0,-5-3 0,0 2 72,1 3 0,0 1 0,3-4 0,-1 0-49,2 3 1,-1 1 0,-1-1 0,1 1 7,0 3 0,1-1 0,-4-2 0,0-1-35,3 1 0,1-1 1,-1 0-1,1 1-4,2 3 1,1-1 0,-4-2 0,-1-1 12,-2 1 0,0-1 0,-2-1 1,0 1-8,-1 0 1,0 1 0,1 1 0,0 1 48,3-2 1,-1-1-1,-6-1 1,-1 0-45,1 2 0,0-1 0,52 1 93,-4 6 1,-47-10 0,0 0-45,-1 4 1,0-1 0,1-3 0,1-2-6,2 3 0,-2-1 0,53-1-55,0-2 1,-54 0 0,1 0 4,1 0 1,0 0 0,0-1 0,-2 0 10,47-6 1,-4 3-14,4-9 0,-6-6-213,-7-7 1,-6-2 213,-13 2 1,-3-4 55,-3-8 1,-5-1-59,4 0 0,-14-6 34,-12 0 1,-1-8-54,-11 1 1,6 3 182,-6-3 0,-1 3-160,-5-3 1,-1-4 306,0 5 1,1-9-392,-1 2 0,0-4 72,1 10 1,-1-6-28,0-6 1,-1-3 28,-5-4 1,4 3 3,-4 3 1,-3 3-11,3-9 0,-8 2 116,1-1 1,-6 3-128,-6 9 0,-5 2 201,-9 5 1,1-3-254,0 9 0,-7 0 105,0 6 1,-2 1 23,3-1 0,-3 0 50,-5 1 1,5 1-44,9 5 0,2-2-351,4 8 1,4-8-950,9 1 1259,0-3 0,18-11 0,3-3 0</inkml:trace>
  <inkml:trace contextRef="#ctx0" brushRef="#br0">4774 811 7988,'20'3'-49,"-1"1"0,0 4 0,1 3-513,-1 4 662,-8-6 73,-3-1 1,-8-16-60,0-5 0,-6-13 108,-1-6-174,-8-5 1,5-1 0,-10-1 97,1 1-132,0-1 1,-7 0-1,-2 1 97,-2-1-109,-2 9 1,-14-4 0,-1 8-61,-2 2 0,-9 5-43,-7 6 0,-16 4 129,-3 9 1,-15 3-1686,-4 3 1627,47-2 1,0 3 0,3 5-1,-1 2 1,-4-1 0,-2-1 9,-1 0 1,0 0 0,2-1 0,2-1-79,-1 1 1,0-2 0,-1-2 0,2-1 94,2 0 0,0 0 1,0 1-1,0-1 1,-3 4 0,0 0 1,-38 7 56,-7-4 1,17 4-77,2-4 1,-2 4 17,2 2 1,-6 3-123,6 3 1,1-1 87,5 8 0,-8 0-18,-4 7 1,4 8-202,3 5 1,1 12 241,40-29 0,0 1 0,1 2 0,1 1 62,-6 3 0,1 0 0,5 1 0,1 0-34,0 2 1,1 0 0,2 1 0,3 0 13,-25 38 0,15 9 481,4-3 1,13-7-513,1-5 0,12 1-67,6-2 0,5 9 75,2 11 1,2-9-23,5-4 1,6 1 5,12-1 1,6 11 25,7 1 0,9-6-90,5 7 1,12-11 35,-29-41 1,1 0 0,2-3 0,2 0 27,1 3 1,1 0-11,1-4 1,2-1 0,6 4 0,2-2 0,0-3 0,1-2 23,2-1 1,2-2-1,0 1 1,2-3-20,10-2 1,2-2 0,-5-3-1,1-3-949,9-2 0,1-1 952,-4 1 0,2-2 0,6-7 0,1-2 1,4 2-1,0-1-5,5-1 1,1-3 0,-2-3 0,1-2-133,-2 3 1,0-1 0,-1-2 0,0-2 139,1-2 1,1-1 8,1 0 0,0-2 0,7-7 0,0-2 0,-2-1 0,-1 0 59,-3-2 0,-1-1 0,2-4 0,-1-3-16,0-3 0,1 0 0,-2-1 1,0 0 164,3-5 1,-3-1-142,-6 1 1,-2-1-1,6-5 1,-2-2-1,-7 1 1,-3-2 96,-1 1 1,-1-2-1,0 2 1,-2-2-244,-6 1 0,-1-2 0,3-1 0,-2 0 141,-6 2 1,-2 0 0,1-6-1,-2-1 19,-2-3 0,-4 0 0,-5 3 0,-4-1 1,-7 1 0,-3 1 0,22-37-218,-24 11 1,-12 8 304,-14 11-131,-12-9 0,-9 14 0,-18-5-165,-12 2 1,-13 7 51,-13-3 1,-6 7-327,-13-7 321,39 30 0,-1 1 1,-41-19-1,40 23 0,-1 1 24,1-1 1,1 0-1,-2 0 1,0 0-16,-42-15 0,-3-5-11,15 5 1,-6 2-131,6-2 1,-4 6 70,11-6 0,-5-1 142,11-5 0,3 6 0,-3-1 0,-2-1 0,-2-2 0</inkml:trace>
  <inkml:trace contextRef="#ctx0" brushRef="#br0">11134 3845 12014,'2'13'-168,"2"0"138,3 2 1,-1 2 0,-6 2 0</inkml:trace>
  <inkml:trace contextRef="#ctx0" brushRef="#br0">11443 3652 12014,'-19'-20'-355,"0"-6"1,1-1 0,3-1 0,5 0 141,1 4 0,-4-4 0,7 2 0,1 1 458,3-3 1,2 6 0,0-6 17,0 1 0,0 3 0,0-6-8,0 2 1,0 0 0,0 4 245,0-1 0,0-1-339,0 7 0,-6-1-57,-1 1 1,-6 6-29,7 0 1,-9 9-479,2-3 138,-4 5 1,-2 13 429,-1 8 1,-8 3 48,-4 10 1,-2 9-10,2 10 0,-5 12 103,5 1 1,-11 15-269,-2-1 1,6 10 396,7-5 0,0 10-107,-7-3 1,9 4-110,4 3 0,7-3 1,6-1-201,6-3-56,5-9 1,11 12 0,4-12-198,4-5 0,4-1 40,5-11 0,6-4-79,14-2 0,-6-15 42,5 2 0,-2-6-3,3-13 1,5-1 314,13-5 0,-1-10-37,8-3 0,0-14 226,6-6-128,-8-12 1,4-5 0,-9-9 199,-2 0 0,-8-6 52,-2 0 0,-9-8-41,2 1 0,-7-4 95,-5-2 0,1-2-109,-8-4-136,-1 4 1,-7-22-219,-5 5 0,2-7-10,-9 0 0,0-2-143,-6-4 1,-8-11-105,-5 5 1,-4-3-5,-3 9 1,-5-2-258,-1 8 0,-6-2 69,6 15 0,0 2-10,7 24 1,-1 7-46,1 6 0,0 10 292,-1 3 0,8 2-253,-1 10 1,0 9 411,-7 11 1,-1 19 39,-5 7 0,3 19 97,-10 0 0,8 13-641,-8 0 1,3 4 362,-2 2 0,4-6-9,9 0 0,0-7 214,-1 7 0,3-7 0,4 7 0,7 2 0,4 2 0</inkml:trace>
  <inkml:trace contextRef="#ctx0" brushRef="#br0">16044 3091 15521,'0'-21'0,"0"-3"-1045,0-2 0,0 1 862,0 5 0,-2-5 0,-3-1 1,-1 2-13,2 3 0,-1 1 80,-1 1 0,2 2 0,-9 4 0,-2 7-159,-3 3 1,-9 3 234,-6 0 1,-3 9 171,-3 4 0,1 2-67,-1-2 1,0 4-37,1-4 1,7-2 45,6 2 0,-3-3 87,2 3 1,-2-2 21,2-5 1,7-1 102,0 7 0,-1-5-33,7 6 1,-4 0-186,-2 6 0,6 0 41,0 1 1,0 8-1,-6 2 1</inkml:trace>
  <inkml:trace contextRef="#ctx0" brushRef="#br0">28145 2724 8390,'-56'-2'0,"2"-2"-440,2-3 0,-1 1 221,-12 6 237,5 0 1,-6 6 0,8 3-1,0 2 1,0 2-16,0-3 0,6 7 23,1-4 1,5 2-289,-5-2 270,8 4 1,-13-6 0,7 6-119,-1-4 99,-6 4 1,9 1 0,-9 9-65,-2 3 67,5 3 0,-12 7 0,12 6-15,1 5 0,0 13 23,-6 7 0,7 15-363,-1 11 0,30-45 0,1 1 364,-2 4 1,1 2 0,2 0 0,2 0-5,1 2 0,1 0 0,2-5 0,3 0-2,4 2 1,1 0 0,-9 45-139,8 0 1,3-2 138,10 2 0,5-19 0,9-1 0,7-10 59,6-2 0,5 2 131,7-8 0,7 5-129,12-5 1,-3-1 114,3-6 0,5-6-101,2-1 0,4-8-8,2 2 0,7-6 78,0-7 1,6-4-65,-6-9 0,-1-8-50,-5-5 1,-1-3 27,0-3 0,-2-11 40,-4-8 0,5-9-95,-6-11 1,6-8-182,1-5 1,5-12 100,-5-7 0,-36 33 1,-1-1 94,-3-2 1,-3-2 0,3-1-1,-1-2-73,0-5 1,-1-1 0,4-1 0,0-2 62,-6-2 0,-2-1 0,4-1 0,-3-1-79,-9 0 0,-1-2 0,1-1 0,-1-1 31,-2-3 1,-2-1-1,0-1 1,-1-1 16,-4 2 0,0 0 0,0-1 1,-3 1 12,-6 7 0,-1 0 1,0-3-1,0 1 0,-2 5 1,-2 0 0,0-4 0,0 2 6,-5-43 0,-7 10 163,-13 23 0,2 14-144,-8-2 0,-7 13 17,-6 0 1,-8 12-262,1 8 1,-6 5 230,-6 7 0,-5 5 0,-8 8 0,-1 0 0,1 0 0</inkml:trace>
  <inkml:trace contextRef="#ctx0" brushRef="#br0">2861 7033 13676,'0'-13'-275,"-3"2"0,-1 0-1204,-2 1 1258,-1 5 1,5-3 0,-2 6-54,-3-5 1,-1 5-1,3-7 359,-1 1-222,0 6 33,6-16 341,0 8 0,-3-3-146,-3 0-24,4 0 1,-7 0 99,9 0 1,-2 9 449,-4-2-562,3-5 0,-7 7 52,3-9 66,5 8 1,-9-10-387,5 9 1,4-3 187,-5 3 1,3 4-287,-2-5 53,3-3 663,-5-1-512,-1 0 395,7-6 94,-15 15-63,15-15 51,-7 14-197,9-5 538,0 8-882,0 0 531,0 8 0,9 5-115,4 13 1,6 4-442,7 9 1,4 8 226,9 5 0,1 10-221,5 2 0,7 11 0,12 3 0,-27-37 0,2 1 26,2 4 1,1-1-1,4-3 1,1-1 53,-2-4 0,0-3 1,2 0-1,0-1-53,1-3 1,1-2 0,2-4 0,1-1 111,-1-2 0,1-4 0,54 7 134,-3-11 0,-5-9 24,6 3 1,-6 1 0,-3-1 207,-5-3-200,-4-2 0,-15 5 1,2-1-2,6-2 0,-10-2 122,2-2 1,-11 0-25,-8 0 1,3-2 49,-3-4-180,-5 4 0,-6-18 0,-9 1 166,3-11 0,-7-2-16,-3-7 0,-3 5 258,-3-11 1,0 4-52,1 2-413,-9 1 0,4-1 0,-9 0-188,-2 1 0,-2 8-320,-2 4 0,0 5-265,0 1 0,0 7 50,0 0-839,0 9 1373,9-4 0,-7 16 1,7 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2764 3845 8322,'-32'0'-89,"2"0"1,2 0-1,4 0 1,3 0-353,1 0 1,7 0 751,0 0 1,9 2 314,-2 4-448,4-3 1,4 5 145,4-8-85,-4 0-46,16 0 0,-8 0 84,10 0-181,-1 0 1,0 0-1,1 0-20,-1 0-8,0 0 1,3 0 0,1 0-208,3 0 195,8 0 0,-1 0 0,10 0-1,2 0 0,6 0-20,-6 0 1,11 0-24,2 0 1,2-6-4,11-1 0,-8-6-25,1 7 1,-6-3-1,-6 3 1,1 4-23,-8-5 1,0 3-390,-6-2 406,-9 3 0,-2-5-298,-9 8 48,-8 0 0,-2 2 97,-9 4 1,-2-3 52,-5 3 1,-4-2 22,-8 3 1,-2-5-7,-5 4 1,4-4 49,-3-2 1,3 0 134,3 0 0,-7 0-112,0 0 0,0 0 29,7 0 0,2-2 28,4-4 1,-4 4 176,4-5 0,2-1-148,-2 1 0,9-1-27,-2 1-1,3 5 1,3-15 0,3 15-7,3-5 0,5 5 32,8 2 0,7 0 0,0 0 1,-1 7 15,-5-1 0,-1 9-27,0-2 1,-1 4 11,-6 2 0,4-6 1,-10 0 1,0 0-10,-6 6-49,0 1 0,-10-1 0,-8 0-46,-5 1 1,-5-1-171,2 0 1,-2 7-352,-4 0 0,-2 0-715,8-7 1285,0-8 0,-2 14 0,-2-3 0</inkml:trace>
  <inkml:trace contextRef="#ctx0" brushRef="#br0">2687 5274 8295,'-20'0'180,"7"-2"605,0-4-517,9 4 1,2-9-1,11 7-93,1-3 0,3 1 0,7 6 306,-1 0-461,0 0 1,3 0-1,1 0 80,3 0 0,8 0 0,-1-2-69,3-5 1,3 5-1,0-4 82,-1 4 1,9-1-119,5-3 1,-3 4 52,3-5 0,-1 3 5,7-2 0,-2 3-57,-4-3 1,2 2-157,-9-3 1,-2 5-108,-11-4 1,2 4-70,-8 2-128,-9 0 293,-8 0 0,-11 0 1,-5 0-7,-6 0 0,-13 6 104,-6 0 1,-4 7 5,-3-6 1,-2 1 10,-4-1 1,7-5 181,-1 4 1,2 3-39,12-3 1,-8 1-67,8-7 0,5 0-77,7 0 57,9 0 0,4 0 1,11 0 0,10-2 36,5-5 0,4 5 81,9-4 1,-1 1 3,1-1 1,0 4 220,-1-5 0,-7 7-228,-6 7 1,-5 4-92,-7 8 1,-5 2-73,-8 5 1,-11-2 71,-8 8 1,-9-2-378,-11 2 252,1 5 1,-3-9-1,-2 6-682,-2-2 1,0-6 192,6 6 0,0-8 588,1 1 0,8-3 0,2-3 0</inkml:trace>
  <inkml:trace contextRef="#ctx0" brushRef="#br0">2416 6781 8214,'-6'-12'0,"-3"1"0,0 0 193,1 0 0,-5 5 1334,6-7-1263,1 0 0,8 2 1,2 3 13,3-1 0,8 7 1,-2-4-165,4 4 1,9 2 0,-1 0 18,-1 0 1,6 0 0,0 0 320,0 0-459,7 0 1,-5 0 0,13 0 313,7 0-359,4 0 1,4-3 0,4-1 104,7-2 0,6-3-85,7 3 0,2 1-222,4-8 0,-6 9 184,-13-2 1,-7-3 29,-12 3-5,4-1 0,-26 5-197,-4-4 1,-16 4 175,-16-5 1,-7 5-125,-13 2 1,-4 0 156,-9 0 0,1 0-18,-1 0 1,-6 0 297,0 0 1,2 0-361,11 0 1,-3 0-2,10 0 0,-1 0 79,6 0 1,8 6-7,-1 1 28,8-1 0,-1-6-8,12 0 1,5 7-42,8-1 0,7 9-16,0-2 0,-2-2-179,-11 2 1,2 0-35,-9 6 0,0 7-208,-6-1 1,-8 8 70,-5-8 0,-6 8-275,-7-8 1,-4 8 700,-9-8 0,0 10 0,1-5 0</inkml:trace>
  <inkml:trace contextRef="#ctx0" brushRef="#br0">2590 7902 8322,'-13'13'-362,"0"-2"0,0-1 576,3 1 0,-1-4-25,4 5 1,3-5-26,-9 6 1,7-9 69,-7 3 1,9 3 239,-3 3 83,-4-4-297,9 8 0,-6-13 214,8 9 0,2-9-173,4 3 1,11-5 31,9-2 0,9 0-103,-3 0 1,11 0-21,2 0 0,8 0 20,-1 0 0,12-9-90,7-4 1,5-2-290,1 3 1,0-6-49,0 6 1,1-6-26,-1-1 0,-8 6 89,-5 0-268,-12 9 1,-7-11-288,-13 9 289,-13-1 0,-19 7 139,-12 0 1,-14 2-100,-6 5 0,-11-3 142,-2 9 1,-1-7 72,8 7 0,-1-6 183,0 5 1,7-7-134,0 1 0,15-4-75,-2-2 23,3 0 207,6 0 0,5 0-95,18 0 1,2-6 161,18-1 1,-1-5 107,6 5 0,1-1 55,0 1 1,-3 5 58,-3-4 0,1 3-224,-8 3 1,-9 3-53,-11 3 0,-6 5-76,-6 8 1,-13 7-202,-14 0 0,-10 8 67,-2-2 0,-15 5-447,2 1-11,-4 1 1,4 0 593,0-1 0,0 1 0,0-1 0</inkml:trace>
  <inkml:trace contextRef="#ctx0" brushRef="#br0">2822 9081 8322,'-13'0'15,"0"-3"1,-2-1-86,-2-2 66,6-1-35,-6 7 458,6 9 6,0 2-160,3 8 0,10-6 198,4 0 1,-1-9-132,8 2 0,0 3 127,6-3 0,7 1-327,-1-7 0,8 0 60,-8 0 1,16 0-165,-2 0 83,12 0 0,-1 0-82,8 0 0,8-2 0,5-3-9,4-1 1,5-7-163,4 7 0,8-9-211,5 2 1,2 2 313,-16-2 1,-1 7 66,-11-7 1,0 9-87,-13-3-283,-5-4 306,-23 9 1,-12-6-12,-18 8 1,-18 0-48,-14 0 0,-4 0-149,-3 0 0,0 0 378,1 0 0,1 6-207,5 1 1,-2 1-600,8-1 517,-9-5 1,14 8 22,-5-3-24,13-5 222,5 7-208,8-9 377,8 0 1,3 6 0,8 1-38,1-3 0,-3 7 56,-4 1 0,-5 6-295,-8 1 0,-2 7 170,-4-1-311,-5 10 0,-17-5 0,-6 8-14,-9 1 0,-4 0-154,-5-1 1,-2-8-202,9-4 1,2 2-1205,11-2 1753,-4-9 0,14 0 0,-6-6 0</inkml:trace>
  <inkml:trace contextRef="#ctx0" brushRef="#br0">2745 10336 8322,'-20'0'150,"1"0"0,0 0 503,-1 0-404,1 0 1,6 0 393,0 0-203,9 0 1,-5 3-73,9 3 0,2-4 69,5 5 0,-1-5-196,14-2 0,-3 0-16,15 0 0,-6-7-18,6 1 1,0-3-137,7 3 1,2 2-227,4-9 0,-4 8 178,4-1 0,4-3-355,3 3 0,-3-1 163,3 7 1,-7 0-29,6 0 1,-6 0 72,7 0 0,-7 0-119,7 0 1,-16 3 88,3 3 0,-7-4 73,0 5 0,-13-3 99,-12 2-111,-5-3 1,-4 5-33,-5-8 1,-5 0-39,-14 0 1,2 0-175,-8 0 0,2 0 220,-2 0 1,-3 0 32,10 0 1,-8 0 5,8 0 0,-1-2 184,6-4-47,1 3 0,2-7-254,4 3 358,-4 5-92,15-7 1,-5 9 448,14 0-441,3 0 1,10 9-48,-1 4 0,-8 4 45,-5 2 1,3 3 25,-3 4 0,-1-3-114,-12 10 1,-4-3-161,-8 2 1,0 4-151,-1-4 1,-1-1-291,-5 1 1,5-9-1065,-5 3 1675,4-4 0,-5 5 0,-3 4 0</inkml:trace>
  <inkml:trace contextRef="#ctx0" brushRef="#br0">2764 11728 8322,'-19'0'-238,"1"2"0,3 2 1722,2 2-1097,9 1 0,4-14-139,13 1 1,13-3 74,6 3 0,5-3-65,1-4 1,1-2-224,0 9 0,6-7 73,0 7 0,6-7-116,-6 6 0,7 1 44,-7 6 1,7 0-189,-7 0 0,6 0 94,-6 0 1,0 6-111,-6 1 0,0 8-294,-1-2 1,-7-3 165,-6 3 1,-3-6-108,-3 6 1,-8-7-393,-5 7 568,-4-9 1,-10 5 23,-5-9 0,-6 0-74,-7 0 1,-2 0-286,-4 0 477,-5 0 1,9-9-1,-6-1 104,2-1 1,-1-6 187,-5 4 1,6-4 167,-1-3 1,8 7-142,-8 0 25,10 1 0,1-6 0,12 3 180,1 3-323,2-1 39,7-7 0,9 7 67,4 1-22,13 7 0,2-3 0,6 8 253,-2 0 1,0 0-222,7 0 1,0 0-167,-1 0 0,-7 2-161,-6 4 1,-5 5 184,-7 8 1,2 3 22,-9 4 0,0-3 20,-6 9 1,-10-6-27,-10 6 1,-1 1-124,-11 5 63,-9-8 1,-2 7 0,-6-7-289,1 0 1,3 4-367,6-8 0,1 6-495,-1-6 1,9 0 458,4-7 643,13 0 0,-12 1 0,3-1 0</inkml:trace>
  <inkml:trace contextRef="#ctx0" brushRef="#br0">4948 2454 7630,'2'-20'0,"3"1"-653,1 0 1,3-1 877,-3 1-118,-4 0 0,9-1 241,-5 1-221,-3 0 0,5-1 372,-8 1-392,0 0 0,0 6 0,0 0 366,0-2-377,0 6 0,0-8 32,0 4 1,0 3 350,0-3-315,0 0 1,0-6-235,0-1 0,-6 7 154,-1 1 0,1 5-218,6-6 178,0 9-224,0-5 115,0 9 0,0 11 80,0 8 1,0 3 77,0 10 0,0 9-72,0 10 1,0 7 51,0 7 0,6-3-33,1 9 1,6-7-80,-7 7 0,7-2 75,-7 2 1,9 2-157,-2-9 0,-2 5-35,2-11 0,-7 2 150,7-15 1,-8-2-195,1-11 1,3 2 86,-3-8 0,1-7-158,-7-6 0,2-8-193,4 1 175,-4-4 1,7-4 82,-9-4 1,-2 1-81,-5-8 1,-3 7 218,-10-7 0,1 7-68,0-7 1,-1 6 223,1-6 1,0 1-157,-1-8 1,1 7 350,0 0 1,-1 3-13,1-3 348,0-4-172,-1 6 116,9 0-274,3 3 0,16 8-152,5 0 0,5 6 73,1 1 0,7 8-59,-1-3 0,1-1-262,-6 2 1,5 0 165,1 6 0,0-2-340,-7-4 0,-6 2 145,0-8 0,-2 1-96,2-1 69,4-5 117,-15 7 0,13-12-71,-9-3 1,1-5-4,-7-8-385,8 0 0,1-1 507,4 1 0,4 0 0,-6-1 0</inkml:trace>
  <inkml:trace contextRef="#ctx0" brushRef="#br0">16179 5004 8322,'-17'-30'0,"4"4"0,7 5 0,-3 1 0,3 1 146,-1 0 1,1-1 0,-3 1 0,0 0 0,-1-1-1,1 1 672,1 0 1,-1 2 0,5 2 8,-3 2-257,1 0 0,-1-6 339,1-1-438,-1 1-249,7 8-10,0 3 0,0 25 117,0 9-165,9 8 0,4 13 0,11 7 95,1 8-111,1 7 1,0 19-508,0 8 1,-1 10 67,-15-49 1,0 1-1,2 1 1,2 1-15,-1 0 1,-1 2 0,1 0 0,-2 0-122,-4 3 1,-1-1 0,2 0-1,-1-1 130,-3-8 1,-2-1 0,5 52-818,-7-29 0,-7-6 446,1-20 1,-9-6 20,2-13 1,-6-10-143,-7-9 788,4-9 0,-14 5 0,6-9 0</inkml:trace>
  <inkml:trace contextRef="#ctx0" brushRef="#br0">15561 4869 8322,'27'-86'0,"4"6"484,7-3 1,12 3-719,8 3 0,10 0 656,-27 37 1,2 2 0,0 3 0,2 2-50,3-1 1,1 3-1,39-18 253,-4 10 1,-7 11-169,-6 16 1,-13 12 191,-13 12 1,-6 14-23,-7 6 1,-13 20-159,-12 6 1,-5 13-422,-2 0 0,-17 10 74,-9 3 1,-9 6-44,-3-6 0,-7 8 2,0-2 1,-9 3-975,2-3 1,-4-4 495,-2-9 0,7-2-632,-1-4 1,9-7-490,-2-12 0,13-14 736,6-12 0,5-4-1669,1-3 1347,10-8 1204,10-3 0,10-25 1,10-4-1</inkml:trace>
  <inkml:trace contextRef="#ctx0" brushRef="#br0">17049 5526 8322,'0'-58'-42,"0"0"1,0 11 669,0 8 0,0 9 688,0 10 1,-2 3 301,-5 4-1131,5 5 0,-15 16 465,4 5-761,-4 4 0,0 9 0,2 2 439,2 2-451,0 2 1,-6 13-124,-1 1 1,7 7-182,1-1 1,7 10 216,-1 2 0,4 14-292,2-7 0,10 17 102,10-5 0,8 3-451,10 4 0,10-4 367,3-2 0,-1-11-325,1-22 0,1-6 179,6-12 0,4-14-591,-4-13 1,-2-6-32,-11-6 0,-4-7-1193,4-13 2143,-4 5 0,-9-9 0,0 4 0,2-6 0,3-5 0</inkml:trace>
  <inkml:trace contextRef="#ctx0" brushRef="#br0">18189 5159 8322,'-2'-30'0,"-2"4"-92,-2 4 1,-1-3 0,7-1 148,0 2 681,0 3 1,0 1-1,0 1 1,0 0 1073,0-1-1294,0 10-269,0 10 1,2 13-1,5 12 269,6 8-302,-5 12 1,9-2-1,-4 10 222,4 7-314,3-2 1,-7 17 0,0-4-110,2 4 70,2 3 1,-4 12-649,0 0 1,-7 7 438,7-14 0,-9 1-428,3-7 1,-3-10 236,2-9 0,-3-9-1169,3-10 28,-4-18 982,-2 5 1,-6-26-215,-1 0 0,-1-9 169,1-10 1,-4-2 631,-8-5 1,-9-4 0,-2-9 0</inkml:trace>
  <inkml:trace contextRef="#ctx0" brushRef="#br0">17552 5255 8322,'0'-38'182,"2"-1"1,4 2 258,7 5 0,4-2 297,3 8 1,-1-2 0,2 5 459,5-3-785,4 0 1,2 0-24,1 1 0,-1-1-143,7 6 1,1 1 11,5 0 0,-4-1-120,4 1 1,-2 6-295,2 0 0,-4 3 182,4-3 1,-4-2-596,-2 8 0,-1-6 285,1 7 0,-2-3-642,-5 3 0,-4 4 390,-9-5 1,-6 5-610,0 2 1,-7 2 496,7 5 0,-9 4-272,3 8 919,-5 0 0,-2 1 0,0-1 0</inkml:trace>
  <inkml:trace contextRef="#ctx0" brushRef="#br0">18924 5081 8322,'0'-19'87,"0"0"1,0-1 351,0 1 0,0 0-82,0-1 1202,0 10-609,0-8-537,0 8 0,6 1 169,1 9-258,8 0 0,-11 24-72,9-5 1,-6 13 15,5 0 1,1 14-144,7 5 0,-3 11 134,-4 3 0,4 6-306,-4-7 1,2 9 81,-2-2 0,4 2-599,-4-2 0,-2 2 328,1-9 1,-7 0-590,1-6 0,3-8 356,-3-5 0,1-13-172,-7-6 0,0-11-1058,0-2 1183,0-9 0,-3 2-273,-3-12 0,-5 2 789,-8-9 0,0 0 0,-1-6 0</inkml:trace>
  <inkml:trace contextRef="#ctx0" brushRef="#br0">18576 5197 8322,'0'-19'0,"0"-3"9,0-3 1,2 1 1208,5-8 0,3 8-498,10-2 0,-1-1 20,0 1 0,7-6-243,0 6 1,8-6-355,-1 6 0,9-6 148,4 6 0,7-6-175,-1 6 0,-3 0-74,3 7 1,-3 0-130,3-1 0,-1 1-793,-12 0 0,4 6 507,-11 0 1,-4 9-876,-2-3 0,-5 5 531,-1 2 0,-1 0-407,0 0 1,-6 2 89,0 5 1034,-9 3 0,14 10 0,-8-1 0</inkml:trace>
  <inkml:trace contextRef="#ctx0" brushRef="#br0">19775 4540 8322,'0'-19'1703,"0"6"-527,0 0-570,0 9 0,0-2 176,0 12 1,0 7-379,0 13 0,6 4 292,0 8-486,9 10 0,-4 3 354,9 13 0,-1-1-366,0 8 0,1-1-43,-1 8 1,0 8-551,1 4 1,-1-4 318,0-3 0,-2-12-389,-4-6 0,2-5 252,-8-2 1,-1-18-2319,-6-7 382,9-18 1012,-7-7 0,-2-8 60,-13 0 1,-4-8 1076,-2-5 0,-9-13 0,-2-4 0</inkml:trace>
  <inkml:trace contextRef="#ctx0" brushRef="#br0">19485 4753 8322,'8'-30'0,"3"-5"243,8 10 1,3-8-1,4 6 1286,6-3 1,4 4-594,3-6-88,8-1 1,3-5-224,8-1 0,-7 7-89,1 0 0,-1 6-222,7-6 1,-8 8-56,-5-2 0,-7 5-398,-5 2 0,1 6 275,-8 0-1668,-1 8 689,-5-3-2735,-9 8-387,-3 0 2466,-8 0 1499,0 8 0,-8 3 0,-3 9 0</inkml:trace>
  <inkml:trace contextRef="#ctx0" brushRef="#br0">21205 4463 8322,'-11'-19'0,"3"-1"121,-1 1 0,7 0 858,-5-1 1,5 8-324,2-1 0,2 8-420,5-1 1,4 6 0,8 6-24,0 7 1,1 7 0,-1 5-232,0 8 25,-8 12 0,6-2 0,-4 8-46,4 3 0,-6 4-458,-5 6 1,-3-2 66,-3 9 0,0-2-723,0 2 880,-9 4 1,-2-21-130,-8 4 1,2-16-118,4-3 581,-4-9 0,12-19 9,-7-5 1,7-14-97,-1-12 0,6-10 206,6-15 0,-1 2-60,7-8 0,3 6 22,11-7 1,-4 9-50,3-2 1,-1 11 71,2 2 0,-2 8 50,8-2 1,-9 13-122,3 7 1,-11 8 177,-2 11 1,-9 8-76,3 18 1,-7 8 178,-7 5 0,-3 4-40,-10 2 1,-1 0-259,-5 0 0,5-3 129,-5-3 1,-2-3-349,2-4 0,0-10 113,7 3 1,0-8-1148,-1-4-59,10 0 543,1-24 76,9 7 1,9-9 143,3 0 1,14-7 323,6 1 1,5-9-111,2 2 1,1 2 497,6-2 0,-4-6-192,10-7 0,-7 0 742,7 7 0,-9-7-96,2 1 1,-4-8-307,-3 8 0,-6-10 156,1 3 0,-16 2-88,2-2 1,-6 0-339,0-7 0,-4 0 9,-9 1 1,0 5 0,0 3-289,0 2-66,0 3 1,-7 12-190,1 0 201,-9 9 0,6-3 61,-4 14 0,2 3-11,5 10 1,4 5 33,-5 1 1,5 6 260,2-6 0,7 6 0,1-4-129,3 2 155,2-6 0,6 4 0,-2-9 326,-4 1-328,4-1 1,-6-8 0,9-5 122,-1-4-174,9-2 1,-13-2 6,4-4 1,-4-7-4,5-13 1,-3 2 0,-2-8 122,-2-2-154,-9-3 0,11-1-618,-9-1 0,7 7 280,-6 0 1,8 8 0,-5-2-421,1 5 326,6 10 0,-6-4 25,8 9 1,3 1 436,4 12 1,-5 3-156,5 10 1,2-5 205,-2 4 0,-1-10-77,-5 10 0,-1-4 119,0 4 1,-1-6-6,-5 0 0,-3-9 77,-3 3-36,-5-5-184,6-2 0,-8-9-124,0-3 0,0-8 116,0-6 0,0 3-239,0-9 1,3 2 68,3-3 1,-2-3-450,9 4 1,-6 2 180,6-3 0,-1 10 0,8-1-491,-1 9-959,0 7 1843,-8 8 0,6-9 0,-6-2 0</inkml:trace>
  <inkml:trace contextRef="#ctx0" brushRef="#br0">22403 4308 8322,'0'-30'241,"7"-4"61,-1 8 1,3 1 163,-3 5-260,-3 9-958,5 3 1,-6 8-21,5 0 119,-5 8 0,13 3 653,-9 9 0,9-1 0,-4 0 0</inkml:trace>
  <inkml:trace contextRef="#ctx0" brushRef="#br0">22790 4734 8322,'19'0'0,"1"2"-329,-1 4 1,-6-4 910,0 5 1,2-5 0,8-4 560,3-5-722,0-3 0,0-10-87,0 1 1,-1-3-184,-5-3 1,5-5 123,1-9 0,2 7-241,-2 0 0,-5 8 106,5-2 0,-4 5-91,-3 1 1,0 10-219,1 3 134,-1 14 0,0 8 398,1 17 0,-7 2-132,-1 18 1,1-1 223,7 7 0,-1 9-98,0 4 1,-2-3-110,-4 3 0,-2 0 43,-4 6 1,-7-2-9,0-4 1,-9 2-15,-10-8 0,-9-1-232,-5-6 1,-5-2-251,-7-5 0,4-6 172,-4-12 0,-2-5-128,1-9 0,-3-2 0,8-4 77,5-7-488,1-3 1,5-3 243,5 0 1,3-9-186,3-4 0,8-6 0,5-5-1888,3-2 1648,3 1 0,0-3 0,5-5-1781,8-3 2542,-1-3 0,34-8 0,-6-2 0</inkml:trace>
  <inkml:trace contextRef="#ctx0" brushRef="#br0">23950 4019 8322,'19'-56'0,"3"4"444,3 7 1,-1 0-1,8 7 516,3 7 1,-5 8 0,0 4-288,-2-1 1,-2 9 0,-7 5-442,0 4 0,-8 4 0,-5 4-139,-3 7 1,-3 13 0,0 6 216,0 5 1,-3 1-236,-3 1 0,-5 0 0,-8-1-552,0 1 0,6 0-116,0-1 459,0 10 0,-4-10-13,4 1 0,-2-1 137,8-5 1,-1-3-2,1 2 0,5-8 0,-2 1-41,8-3 17,7-12 1,10-1 17,5-9 0,6-2-345,13-5 0,5-10-437,8-8 0,-7-8 372,1 8 1,-3-8-682,3 8 0,-7-3 546,-13 2 1,3 4-1,-10-3 562,-1 3 0,-3 3 0,-10 0 0,-4-1 0,-5 1 0,-2 0 0</inkml:trace>
  <inkml:trace contextRef="#ctx0" brushRef="#br0">24646 3961 8322,'0'-20'2346,"0"10"-1566,0-8-272,0 16 0,2-4-155,4 12 0,-1-1 166,8 7 0,-7 1-327,7 7 0,-2-7 83,2-1 0,2 1-333,-9 7 1,3-3 142,-3-4 1,-4 4-927,5-4 540,-5 4 78,6 2 1,-5-6-281,3 0 325,-4-9 0,0 5-155,5-9 0,-3-9 137,9-4 1,-7-4-26,7-2 0,-2 0 81,2-1 0,6 1 127,0 0 1,-6 1-96,7 6 0,1-3 126,5 8 0,0 1-91,-7 6 0,0 0-339,1 0 1,-1 0-526,0 0 481,-8 8-684,6-6 141,-15 16 999,7-16 0,-9 6 0,-9-16 0,-1-3 0</inkml:trace>
  <inkml:trace contextRef="#ctx0" brushRef="#br0">25090 3149 8322,'11'-19'364,"-2"0"-105,-1-1 0,3 10 244,8 3 1,3 5 316,4 2 1,-3 11-385,9 8 0,-6 9 0,6 11 662,3-1-761,-7 1 1,8-1-238,-4 1 1,-4 0 105,-2-1 0,-4 1-128,-3 0 0,-2 4 18,-4-5 1,-4 5 0,-12-11-441,-3 5 1,-5 2-554,-8-1 771,-9-8 0,4-2-83,-8-9 0,0-6 0,-7 0-150,1 2 274,8-6 0,0-1-27,4-8 1,4 7-302,-3-1 0,9 7-210,4-6 621,7 8 1,-1-5-70,12 10 0,5-7-26,8-1 0,7-1-172,0 2 1,6 2 117,-6-8 1,6 5-46,-6-5 1,6-1 1,-6-6 0,6 0 0,-6-2-1117,-3-4 916,-1-5 395,-3 0 0,1-15 0,-1 5 0</inkml:trace>
  <inkml:trace contextRef="#ctx0" brushRef="#br0">25980 3323 8322,'-13'-30'0,"0"4"991,-2 5 34,6 2 0,1 6 229,8 0-988,0 8 1,2-3-1,4 8 127,7 0 0,6 6 0,5 3 3,2 2 0,6 2-137,-6 6 0,8 0 5,-2 0 0,-2 3 199,3 4-368,-10 4 1,12 8 163,-10 1 0,8 0-93,-8-1 1,1 3 84,-6 4 1,-1-2-306,0 9 1,-8-7 0,-5 4 156,-4-2-383,-2 7 0,-2-13 1,-2 4-1564,-2-4 1205,-9-11 1,4 4 0,-8-8-1886,-1-3 1838,1-1 1,0-3-758,-1 1 909,9-1 0,-4-6-850,9 0 1383,0-9 0,-3 13 0,-2-6 0</inkml:trace>
  <inkml:trace contextRef="#ctx0" brushRef="#br0">26637 4115 8271,'8'-19'-50,"3"0"-346,8-1 1,7 1 48,0 0 0,2 6 1478,-2 0 0,-3 2-464,10-2 1,-3-2-248,2 9 1,2-1-259,-8 7 0,0-6 0,-7-1-716,0 3 442,-8 2 0,-2 4 0,-9 5-904,0 6 745,0-5 1,-2 9-1,-5-4-110,-6 4 100,-4 11 0,-2-6 28,-1 3 1,1-1 434,0 2 0,6-5-169,0 5 1,7-4 479,-7-3 1,8-6 466,-1 0-305,4 0 0,4-3-281,4-3 0,5-5-60,8-2 1,7-2-399,0-5 1,8-3-31,-1-10 0,-3 3 1,0 2-1423,-2 2 1339,-3 0 1,-5-4 196,-1 4 0,0-4 0,1 6 0</inkml:trace>
  <inkml:trace contextRef="#ctx0" brushRef="#br0">28261 4154 8322,'-20'0'400,"1"0"0,2-2 317,4-5 0,4 3 0,11-7 123,5 3-619,4-7 0,16 10 1,8-7-1,8-4 54,8-1 1,14-4 0,6-3 242,4-2-528,11-8 1,13 2 0,-43 11 0,1-1-779,3 0 1,1-1 785,4-4 0,1 0 0,0 5 0,1 1 1,5-4-1,2-1-169,3-1 1,-2 0 120,-8-1 1,0 0 0,7 3-1,0 1 1,-12 1 0,-2 1-277,1 1 1,-2 1 179,-3 5 0,-2 0 0,1-2 1,0 0-43,41-9 0,-3 0 0,-20 7-114,-9-1 363,0 1-190,-23 8 106,-2 3 1,-22 10-44,-17 4 28,0-3 1,-24 14 0,5-4 1795,-2 4-2380,-9 2 0,2 0 0,-7 1-1500,3-1 1718,0 0 0,-7 1 404,1-1 0,-10 9 0,-1 2 0</inkml:trace>
  <inkml:trace contextRef="#ctx0" brushRef="#br0">29072 4907 8491,'0'-19'579,"0"8"1,-2 1 230,-4 3 0,4 3 678,-5-9-163,5 9-470,2-5-399,0 9 1,2 2-1,5 5 329,6 6-591,-5 4 0,9 4-157,-4 5 1,4 4 112,3 9 1,-7-1 0,0 1-67,2 0 110,2 8 0,2-6-410,0 4 1,-6 4 110,0 3 1,-9-3-606,3 2 0,-3-8-278,3 3 1,-5-1 0,4-5-206,-4-3 3,-2-11 0,0-5-288,0-8 94,0 0 535,0-2 849,0-3 0,-8-16 0,-3-3 0</inkml:trace>
  <inkml:trace contextRef="#ctx0" brushRef="#br0">29672 4965 8322,'0'-19'1589,"0"0"-1426,0-1 82,0 10 0,0 10 878,0 13-788,0 12 0,6 5-10,1 9 1,5 0 0,-3 1 227,2 6-461,2-6 1,12 10 27,1-5 1,2-4-119,-2 4 0,-2-11 1,8-2-15,2 3 56,3-8 0,-5-1-71,0-13 0,0-4 69,7-9 1,-7 0 126,0 0 1,-6-18-1,4-7 25,-2-10-113,-2-12 0,-9-2 207,-4-9 0,2 0 291,-9 0 1,1 0 99,-7 0 0,0 0-190,0 0 0,-9 11-328,-4 8 0,-12 9 130,-8 11 0,-3 8-914,-3 5 0,1 3 0,-1 6 51,0 3-882,1 5 0,-8 10 36,1 5 0,0 4-1694,7 9 3112,-10-1 0,-1 1 0,-9 0 0</inkml:trace>
  <inkml:trace contextRef="#ctx0" brushRef="#br0">29034 2956 6940,'-11'-2'-154,"5"-5"252,3 5 84,3-6-84,0 8-135,0 0-168,0-9 150,0 7-69,0-7 113,0 9-19,0-8-19,0 6 155,0-7 32,0 0 1,0 5-83,0-9 0,0 7 66,0-7 0,0 7-83,0-7 1,0 0-17,0-7 1,0 1 31,0 0 0,0 0-72,0-1 1,0-6 73,0 1 1,0-1-10,0 7 0,0-7 27,0 0 1,0 0-39,0 7 1,0 0-54,0-1 0,0 7 96,0 1-11,0-1 18,0-7-76,0 1 0,0 6 115,0 0-11,0 9 144,0-5-170,0 9 312,0 0-334,0-8 77,0 6-143,9-7 130,-7 9-260,7 0 168,-1 0 1,-6 2-21,5 5 1,-3 3-33,3 10 1,-5-5 34,4 4 0,3-4-49,-3 11 1,1 4 45,-7 2 0,2 2 8,4-1 0,-4 5-7,5 1 0,2 0-33,-3 6 1,3-5-7,-3-1 0,-4 0 30,5-1 0,1 1 28,-1 0 1,6-7-28,-7 0 1,3-6 24,-3 6 1,-2-8-28,9 1 1,-9-3-63,3-3-14,4 1 27,-9-1 1,9-8-367,-5-5 236,-4-4-220,7-2 145,-9 0-375,0 0 1,0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26250 6163 8519,'7'-32'-61,"1"2"1,3 0-1,2 0 1,0-2 336,0 2 1,-3-7-1,5 7 206,-2 0 1,-6-4-66,6 8-140,-9-8 1,5 12 0,-9-4 689,0 5-340,0 2-511,-9 8 0,-2 4 0,-8 16-14,0 10 1,-1 3-154,1 10 0,0 9-6,-1 10 1,1 7 145,0 7 0,-1-3-126,1 9 0,6 0-156,0 6 0,9 7-10,-3-1 0,5 12-58,2 1 1,9-8 74,4 3 0,12-14 281,8-13 1,12-8-69,6-17 1,-1-11 19,1-9 1,1-11-41,6-14 1,-2-13-16,-5-13 0,3-5 120,-9-2 0,-2-8-86,-11-4 1,5-5 38,-5-2 0,-4-2 33,-2-5 1,-5 5-270,-2-4 1,-8-5 106,-4-2 1,-5 3-75,-2-3 1,-5 2-136,-7-2 1,-1 5 136,-13 8 1,-4 2 57,-2 4 0,-5 7 0,-4 13-113,-4 6 301,4 5 1,-6 2-139,8-1 1,3 9 160,4 5 1,-5 4-36,5 2 1,4 0-111,2 0 1,11 2-984,2 4 369,1-3-310,-8 14 1,9-6-82,5 8 1017,-5 0 0,9 1 0,-6-1 0</inkml:trace>
  <inkml:trace contextRef="#ctx0" brushRef="#br0">26115 6414 8088,'-22'0'0,"-1"0"712,-3 0 47,0 0 0,15-2 1,7-2-433,8-2 0,7-3 0,11 5-101,3-3 0,6-8 0,9 2-171,5-4 0,-2-2 0,9-3-74,2-3 10,-7 3 0,2-6 0,-6 11-425,2 4 363,9-4 1,-20 8-547,5-3 1,-5-4 285,5 10 1,-7 0-188,1 6 0,-1 0 57,6 0 1,-5 0-325,-1 0 0,0 0 355,7 0 1,-1 2 429,1 4 0,0 5 0,-1 8 0</inkml:trace>
  <inkml:trace contextRef="#ctx0" brushRef="#br0">27236 6724 7848,'0'-13'1771,"0"0"-1437,0 8 1,6-5 0,5 5 342,6-1-483,-2-9 0,16 11 0,-6-9 344,8-2-486,3 6 0,9-8 1,2 4 13,3-4-470,-7-2 0,4-1 0,-8 3 114,-1 4-475,-8 5 1,5 8 366,-9 0 1,-9 2-186,-11 4 0,-4 5 139,-2 8 1,-8 9 58,-5 4 1,-7 5 384,-5 2 0,3 6 0,-4 0 0,-1 2 52,1-2 1,0-4-176,7 4 1,-1-6 907,1-7 0,6 2-395,0-8 1,9 0 133,-3-7 0,7-8-107,7-5 0,4-4 435,8-2 0,0-2-254,1-4 0,8-3-211,4-4 0,6-10-354,8 3 0,-6-3 163,5 3 1,3-5-567,-3-1 1,0 0 282,-6 7 0,-1-1-415,1 1 0,-7 0 264,0-1 1,-4 8-1246,-2-1 1,0 6 1482,-13-6 0,4 0 0,2-6 0</inkml:trace>
  <inkml:trace contextRef="#ctx0" brushRef="#br0">29072 5506 8519,'0'-19'-112,"0"0"1,-2-1 0,-2 1 157,-2 0 1,-1-1 0,5 1 321,-5 0 1,5 6-54,-4 0 1,2 2 0,-1-4 316,-1 2-128,-1 9-525,7-5 0,0 18 0,0 6 67,0 9 0,0 6 31,0 8 1,3 10 43,3 3 0,-2 5-95,9 2 1,-6 6 81,6 1 0,-9 6-197,2-7 0,-1 9 110,1-2 0,-4-2-205,5 1 0,-5-1 74,-2 2 1,0-11-619,0-8 1,0-10-119,0 4 1,0-8 362,0-6 0,-7 3 483,1-10 0,-9 1 0,4-6 0</inkml:trace>
  <inkml:trace contextRef="#ctx0" brushRef="#br0">28608 6994 8519,'-25'9'0,"-1"1"0,2 1 1611,11-2-550,-4-9-623,24 0 0,-5 0 0,17 0 1,9-2 107,4-5 1,7-4-142,6-8 0,4-2-127,9-5 1,0 4-135,0-3 0,3-3 101,3 2 0,-2-2-430,9 2 1,-2 3 248,2-10 1,2 10-859,-9-3 0,1 5 421,-7 1 0,-9 3-360,-4 4 1,-10 5-687,-3 8 1,-15 0 596,2 0 0,-12 8 202,-1 5 0,-6 11 620,-6 1 0,-5 10 0,-8-5 0</inkml:trace>
  <inkml:trace contextRef="#ctx0" brushRef="#br0">28898 7670 8519,'0'-13'0,"3"0"0,1-2 814,2-2 1,12-2-225,1 0 0,2-3-90,12-4 1,-1 3-151,6-9 0,3 6 84,4-6 1,-4 2-157,4-3 1,-4 8-71,-2 12 0,-3 2-273,-4 5 1,-4 3 126,-8-3 1,-10 15-463,-3 10 0,-5 9 205,-2 10 0,-2 1-285,-5 0 0,-3 8 203,-10 4 0,-1 5 37,-5 2 1,5 0 92,-5 0 1,4-6 101,3-1 1,6-1 133,0 1 1,9-4-106,-2-8 0,3-7 199,3 0 1,9-8-107,4 2 1,6-13 237,7-7 0,4-4-68,9-2 0,8 0-37,5 0 0,-3-8-109,2-5 0,-1-4-12,1-3 1,3 3-89,-9 4 0,-2-2-246,-11 9 1,-4-7-1625,-8 6 945,-1 1-528,-8 6 1,-5 9 1451,-12 3 0,-5 6 0,-8 1 0</inkml:trace>
  <inkml:trace contextRef="#ctx0" brushRef="#br0">26443 9699 8519,'0'-13'-147,"0"0"0,0-2 0,0-2 0,0-2 1,-2 1 978,-4 6 0,4-6-230,-5 5 1,5-4 337,2-2-473,-8 8-91,5 3 36,-5 8-506,8 0-107,0 0 0,6 10 158,1 10 1,8 1 12,-2 11 1,4 3 85,2 10 0,0 2-235,1 5 0,-1 10 21,0-4 1,-6 10-99,0-3 1,-2 6 131,2-7 1,-5 9-96,-8-2 1,0-11 121,0-2 1,0-15-14,0-4 0,-2-9 193,-4-11-114,4-8 1,-9-5 229,5-12 1,3-5-77,-3-8 1,4-9-39,2-4 1,0 2-69,0-3 0,0-1 7,0-11 0,0 4-17,0-4 0,0 2 25,0-2 1,6 2-76,1-8 0,6-1 49,-7-6 0,7 0 3,-7 0 1,9 4-13,-2-4 0,4 13 146,3-6 0,1 8 54,5 4 0,-4 3-159,3 4 0,-3 6 59,-3 13 0,0-2-30,1 9 0,-1-1-13,0 7 0,1 7 19,-1-1 0,-2 9 170,-4-2 0,4 10-104,-4 3 0,2 9 124,-2-3 0,2 4-148,-8 3 0,6 6 6,-7 0 0,7 2-129,-7-2 0,7 3 152,-6 3 0,5 9-436,-5-8 1,2 1 119,-3-7 1,-4-6-266,5 5 0,-3-6 151,2-7 0,-4-4-419,5-9 0,-5-6-275,-2 0-133,9-8 1,-5 3 1112,9-8 0,0 0 0,6 0 0</inkml:trace>
  <inkml:trace contextRef="#ctx0" brushRef="#br0">27603 10085 9265,'0'-10'2660,"9"-5"-2422,4 8 0,10-8 0,5 2 0,2-4 1,3-2 0,5-1-224,1 1 1,6 0-1,0-1-150,-2 1 1,-2 0-1,-2-1-289,-1 1 1,-8 2-1,-4 4-1655,-4 7 1535,-3 3-275,0 3 1,-8 9 0,-7 4 818,-8 4 0,-7 11 0,-8 2 0</inkml:trace>
  <inkml:trace contextRef="#ctx0" brushRef="#br0">27777 10278 10856,'22'-8'1132,"1"-3"-752,3 0 1,9-12-56,-3 4-239,4-5 1,9-2 0,0-2 0,-2 0-717,-2 0 1,-2 3 387,0 5 0,-3 1-1089,-4 0 0,-2 2 606,-4 4 0,-11-2 725,4 8 0,-3-8 0,3 4 0</inkml:trace>
  <inkml:trace contextRef="#ctx0" brushRef="#br0">28918 9351 8428,'-2'-17'0,"-3"2"72,-1 2 0,-1 0 0,5-4-4,-4 4 640,4 5 0,-7-1 874,9-4-890,0 4-170,0-8-215,0 15 0,0-4-122,0 12 1,0-2 10,0 9 0,2 0-157,5 7 0,-3-1-95,9 0 0,-2 3 74,2 3 1,4-1-92,-4 8 0,4 0 41,2 7 0,0 0-25,1-1 0,-1 1 114,0 0 0,-6 6-89,0 0 0,-2 2 55,2-2 1,2-2-30,-9 9 1,7-16-35,-6 3 0,-1-7 66,-6 0 0,0-4-422,0-9 1,7-6-125,-1 0-313,0-9 148,-6 5-1232,0-9 420,0 0 78,0-9 1419,0 7 0,9-24 0,2 5 0</inkml:trace>
  <inkml:trace contextRef="#ctx0" brushRef="#br0">29517 9177 8519,'-2'-11'640,"-5"3"483,-5-1-571,3 7 0,-8-6 0,6 10 79,0 4-407,3 5 0,6 8-112,-5 1 1,5-1-164,-4 0 0,3 7 215,3 0 0,0 8-189,0-2 0,0 5 43,0 1 0,9 1-53,4 0 1,4 1 51,2 6 0,3-6-331,4 5 1,-3-10 111,9-3 0,1-4 5,5-2 1,-3-3 315,3-16 0,-3-1-111,10-6 0,2-2 100,-2-4 1,0-12-134,-6-7 1,-7-10 298,0 3 0,-2-11-40,3-2 1,-8 0 135,-12 6 0,2 1-44,-8-1 0,-1 0 19,-6 1 1,0 1-344,0 5 0,-8-4 54,-5 3 0,-11-1-254,-2 2 1,-2 4 102,3 9 1,3-1-1044,-4 1 1,-1 8 505,1 5 0,-6 4-1057,6 2 1,-6 0 1688,6 0 0,-9 8 0,5 3 0</inkml:trace>
  <inkml:trace contextRef="#ctx0" brushRef="#br0">27449 12172 8519,'0'-19'0,"-2"-1"84,-5 1 1,5 0 0,-5-1 330,5 1 1,0 8-214,-4 5 1,4 6 0,-5 6-188,5 7 0,2 4 0,0 5 348,0 4-187,0 4 0,2 10 0,2 5 132,3 7-144,8 4 0,-4 8 1,6 1 152,-4-3-345,4-2 1,-8 4 0,6 3 360,-3 2-733,1 1 1,0-1 229,0-4 0,-9-14 153,3-6 1,1-4-722,-1-2 0,-1-16-326,-6-3 0,2-14 367,5 0 1,-3-8 696,9-11 0,-9-2 0,3-17 0,4-9 0,-1-8 0,10-9 0</inkml:trace>
  <inkml:trace contextRef="#ctx0" brushRef="#br0">27971 12269 8519,'6'-31'-113,"0"6"-452,-1 3 1021,6 3 1279,-9 0-1304,6 8 0,-14 13-60,-1 17 1,-10 9-361,-2 11 0,0 6 185,-7 0 1,-2 9-173,2-3 1,0 5 128,7 2 1,2-6-304,4-1 0,4-6 80,9 7 0,2-9-262,5 2 1,6-13 97,13-6 1,12-11-32,14-2 0,-3-9-41,3 2 0,1-14 160,12-12 0,-9-5-160,8-8 1,-17-3 50,5 4 0,-9 2-1055,-4-3 1310,-9 10 0,-2-14 0,-9 7 0</inkml:trace>
  <inkml:trace contextRef="#ctx0" brushRef="#br0">28666 12384 8519,'20'-27'0,"-1"5"671,0-4 1,7 3 0,2-1 59,2-2 0,2-2-308,7 3 0,0 3-5,-1-4-364,1 14 0,-7-3-22,1 8 1,-10-6-1453,3 7 853,-13-1 1,-2 14-479,-5-1 0,-4 16 348,5-3 1,-5 7 181,-2-1 1,-9 6 514,-4 7 0,-4 7 0,-2 0 0,-7 7 0,0-5 0,3 2 0,1-6 0,3 11 87,-1-9 1,8-2 391,-1-11 0,8 3 427,-1-10 0,4 1 257,2-7-674,8-8 0,10-2-37,7-9 0,3-11-174,-2-8 1,4-3-286,9-10 1,-1 0 92,1-7 1,0 1-903,-1-1 0,-1 0 464,-5 1 0,9 1-2118,-9 5 2470,9-5 0,-11 7 0,9-8 0</inkml:trace>
  <inkml:trace contextRef="#ctx0" brushRef="#br0">29826 11612 8519,'-25'-13'0,"-1"0"1498,2-2 1,11-2-892,7-3 1,6 1-1,6 2-471,7 4 0,4-4 1,5 4 194,4-4-309,-5-3 0,9 1 1,-6 0 477,2-1-695,-1 10 0,1-5 1,0 8 262,-3 3-526,-1-7 0,-3 9 208,1-4 0,-8 6 28,1 6 0,-8 7 132,1 13 1,-4-3 87,-2 10 0,0-3 116,0 2 1,0 4-86,0-4 0,2-1-336,5 1 0,1-9 116,5 3 1,7 2-115,-1-2 0,0 0 72,7-7 1,2 0 64,-2 0 1,0 3 88,-7 4 1,-2-3-4,-4 10 1,-4-8 611,-9 8 0,-15 1-276,-5 11 0,-18-4 389,-1 4 1,-6 2-227,0-2 0,4 0-374,-4-6 1,6-9 400,7-4-2071,4-5 969,9-10 339,8-3 319,2-8 0,9-8 0,0-3 0</inkml:trace>
  <inkml:trace contextRef="#ctx0" brushRef="#br0">18537 13041 7850,'0'-21'0,"0"-3"-550,0-2 1746,0 1-866,0 5 1,-8 3-207,-5 4 0,2 11 0,-2 11 1,0 2 151,3 4-187,-8 2 1,8 8-1,-10 3 81,1 2-94,0 3 0,2 12 1,2 2 14,2 2 0,2 5 100,-2 10-235,4-3 1,9 14 146,0-5 1,3 8-231,3 5 1,5 3 147,8 5 0,3-12-122,3-8 1,5-9 15,9 2 1,0-12 59,-1-7 0,8-13 103,-1-6 0,2-7-68,-2-6 1,-4 2-1,4-8 34,-4-3-32,-3-2 0,-1-2-130,-5 0 0,2 0-412,-8 0 0,0 7 343,-7-1 1,1 7-1630,-1-7 1816,-8 9 0,6-4 0,-6 8 0</inkml:trace>
  <inkml:trace contextRef="#ctx0" brushRef="#br0">19485 12578 8519,'-20'-20'79,"1"1"0,0 2 1,-1 2 1334,1 2-618,8 9-128,3-5-492,8 9 0,2 9 0,4 4 24,7 4-32,-4 11 0,8-5 1,-4 9 383,4 3-602,2 10 1,1-2 58,-1 8 0,0-6 1,1 5-514,-1-3 411,-8 7 0,6-5 0,-6 9-537,-1 0 493,-1-9 1,-3 7-597,1-4 1,1-5-1,-3-4-584,1-9 0,1-6 1317,-7-9 0,8 1 0,3-1 0</inkml:trace>
  <inkml:trace contextRef="#ctx0" brushRef="#br0">19910 12442 8519,'0'-19'-60,"2"0"44,4-1 1,-1 10 1204,8 3-940,-9 14 1,11 6-1,-6 10-286,1 3 124,-5 8 0,12-4 0,-4 9-323,4 0 262,2-9 0,-6 0 0,0-7-520,2 3 419,2 0 1,2-7 0,1-2-233,-1-4 194,0-4 0,1-11 369,-1-5 53,0-3 0,-8-12 0,-4-2 86,-5-1-143,-2-10 0,0 7 17,0-4 1,-2-4 90,-5 4 0,3-3 13,-9 3 0,0-5-361,-6 5 0,6 4 0,0 0-448,-2 1 284,-2 5-1306,-3-6 804,1 9-522,0 0 391,0 8 785,8 2 0,-6 18 0,6 2 0</inkml:trace>
  <inkml:trace contextRef="#ctx0" brushRef="#br0">20045 13853 8481,'-13'-20'194,"0"1"0,7 0 353,-7 0 0,9-1 1,-3 1-21,5 0 1,2-1-103,0 1-264,9 0 1,2-1 0,10 1-33,5 0-15,-5-1 1,14 1-1,-7 2-283,2 4 75,-7 4 0,12 3 1,-7-1 50,2 3-240,-7 11 1,5 10 0,-9 13-77,1 6-23,-9 7 0,-3 15 119,-8 0 1,-2 2-54,-4 5 1,-5-5 208,-9 4 0,1-6 260,0-6 0,-1-7-153,1-13 0,6 0-26,0-13-101,9 5 145,-5-22 0,12-2 158,3-13 1,5-6-79,8-7 0,7 5 112,0-5 1,8 7-125,-2 6 0,-2-2 214,3 8 1,-3-5 38,2 5 1,2 1-156,-8 6 1,0 8 172,-7 5 1,-8 4-72,-5 3 1,-4 8-118,-2 4 1,-2 11-60,-4 2 1,-11 2 0,-9-4-283,2 2 0,-4 4-404,3-10 0,-8 2 200,8-15 0,-3-1-338,2-5 372,13-1 0,-13-8 0,13-5-1846,-4-4 2188,-11-2 0,7-8 0,-7-3 0</inkml:trace>
  <inkml:trace contextRef="#ctx0" brushRef="#br0">20838 12462 8519,'-7'-20'0,"1"1"-14,2 0 1,-5-1-1,2 1 2032,3 0-1313,-7-1 0,9 1 378,-4 0-859,4 0 1,8 6-1,3 2-96,1 2 0,3 5 1,9 8-114,4 3 27,-5 8 0,13 2 1,-6 11-231,2 2 150,3 2 1,5 15-236,1 5 0,0 6 109,-1 6 0,1 5 79,0 8 0,-3 7 1,-4 2 113,-6 2-226,-13 2 0,-4 7 382,-9-1 0,-3-6 1,-3-2-64,-7-2 145,-4-11 1,-2-8-115,-1-9 0,1-9-94,0-4 1,1-12 196,6-8-257,-6 5 1,10-15 230,-5 5-1059,4-14-432,1 3 500,6-9-1058,-7 0 1056,9 0-1503,0-9 2266,0 7 0,0-15 0,0 6 0</inkml:trace>
  <inkml:trace contextRef="#ctx0" brushRef="#br0">22056 12481 8519,'-7'-32'-245,"-2"2"0,1 2 0,-1 4 0,3 3 455,-3 1 1,7-5 0,-6-1 0,1 2 370,1 3 0,-3 2 1,5-1 19,-3 1 1,1 0 222,6-1-137,0 10-130,0-8-637,0 16 1,0 2-1,0 15 211,0 9-164,0-3 0,0 16 0,0-3-82,0 9 1,0 0 46,0 9 1,6-1-256,1 7 328,-1 9 0,1-1 0,1 7-153,3-2 0,2 6 198,6 7-219,1 0 1,1-3 0,3-3-65,1-10 271,10-14 0,-5-9 1,8-13 136,1-6 1,0-13-62,-1-7 62,1-4 0,0-12-90,-1-10 1,1-1-5,0-11 1,-7-1-8,0-5 0,-8-1-1,2 1 1,-1-1 0,-3 0 81,-5 1-123,-2-1 0,-4-2 58,-5-4 0,-4 4-10,-2-4 1,0-2-97,0 2 0,-2-9 45,-4 3 1,-5-7 0,-8-4-249,-1-3 249,1-8 1,6 13-139,0-4 1,-6-1 71,-7 7 0,0 5-16,7 14 0,0 9 25,-1 4 0,-5 7 187,-1 6 1,-8 4-42,1 9 0,-3 0-105,-3 0 1,3 9-104,3 4 1,-3 6 120,4 7 1,2-5-216,-3 5 0,8-4 0,-5-3-7,2 0-165,2 1 0,7-1-227,-1 0 0,1 1-416,0-1 695,8 0 0,2 1-209,9-1 1,0-6 0,0 0-357,0 2 1,0 2 866,0 2 0,9 0 0,2 1 0</inkml:trace>
  <inkml:trace contextRef="#ctx0" brushRef="#br0">22133 12848 8515,'0'-11'890,"0"3"1,0-1-371,0-4 1,8 3 3,5-3 0,5 0-223,1-6 0,2-1 0,3 1 62,2 0 0,8-9 0,-2-5 217,5-3-470,1 6 0,-5-4 0,-3 6 494,-2-2-639,-3 6 1,-5-4-1,-1 9 370,0-1-669,-8 10 1,0-1-194,-5 5 185,-3 3-1076,5-5 744,1 8 1,-7 2-1181,4 4 994,5-3-260,-9 14 1,9-13 1119,-5 9 0,-4-9 0,7 5 0</inkml:trace>
  <inkml:trace contextRef="#ctx0" brushRef="#br0">21901 10897 8519,'-2'-13'7,"-3"0"1,-1-2 0,2-2 0,2-3-1,2 1 304,0 0 0,2-7 1,2 0-1,5 1 37,1-3 0,10 4 0,5-8-73,-1-3 1,4 5 0,0 0-68,2 2 0,-4 3 0,4 5-136,-2 1 0,6 6 16,-2 0 1,-4 9-330,-2-2 232,4 12 1,-8 7-231,3 13 1,-10 4 0,-4 8-79,-2 1-122,-3 8 1,-8 3 71,-4 8 0,-5-3 100,-9-3 1,1 2 189,0-9 1,-1 0-89,1-7 1,0-1 253,-1-5 1,8-6-150,-1-13 0,6 2 325,-6-9-232,9 1 1,-4-16 83,8-4 0,2-4 26,4-2 1,5-1-73,8 1 1,0 0 120,1-1 1,6 1-89,-1 0 0,8 2 7,-8 4 1,8-2-1,-5 8 47,2 3-110,-7 2 1,5 10-8,-9 5 0,1 4 0,-3 5 91,-4 4-253,-5-5 1,-8 16 170,0-5 0,-4 4-137,-9 3 1,-2 6 84,-17 0 1,6 0-1,-6-8-74,-2-5 78,6 4 1,-9-12-149,5 8 1,2-15 76,-2 3 1,8-12-5,-2 5 1,-2-9-126,3 3-16,-1-5-766,7-2 340,8 0 640,2 0 0,9 0 0</inkml:trace>
  <inkml:trace contextRef="#ctx0" brushRef="#br0">23467 11882 8519,'0'-32'-57,"0"2"1,0 2-1,0 2 1,0 0-1,0 1 601,0 1 1,0 9 0,0 2 765,0-2-975,0 7 0,-9-1-112,-4 9 1,2 9 0,1 3-212,1 6-42,-6 9 0,11 4 1,-7 9 358,2 5-292,-6-4 1,13 15-1,-6-4 225,-1 3-127,7 12 1,-7-5 0,9 7 115,0-3-290,9 7 0,2-4 59,8 8 0,9 5 0,4-3-106,5-4 1,1-12-40,1-5 0,6-2 204,0-11-101,9-9 0,-13-10 1,4-13-36,-4-7 0,-9 3-93,0-3 0,-8 1-26,1-7 1,-3 0-239,-3 0 0,7 0-762,0 0 1,0-7 86,-7 1 1089,9-1 0,-7-10 0,7-4 0</inkml:trace>
  <inkml:trace contextRef="#ctx0" brushRef="#br0">24047 11766 8519,'-11'-19'269,"4"0"2330,5 8-1042,2 2-1037,0 26 1,7-2-207,-1 18 1,9-1 104,-2 6-275,4 1 1,-4 6-1,0 0-24,2-2 0,2 4-549,3-1 0,-1 5 328,0-6 1,1 9-2118,-1-3 1525,0 14 1,1-5 0,-1 4-1626,0-4 2318,0-2 0,-8-8 0,-2-3 0</inkml:trace>
  <inkml:trace contextRef="#ctx0" brushRef="#br0">24646 12191 8519,'8'-19'2716,"3"0"-1925,8-1 0,1 7-419,-1 1 1,0 5 161,1-6-411,8 0 1,-5 0 0,10 1 247,1-3-344,-6-3 1,8-1 0,-3 0 280,3-1 0,-4 1-30,0 0 1,-8 2-109,2 4-2298,-5-4 1,-1 12 615,-1-8-908,0 9 2420,-8-5 0,-2 9 0,-9 0 0</inkml:trace>
  <inkml:trace contextRef="#ctx0" brushRef="#br0">25419 11573 8301,'0'-30'0,"0"4"257,0 5 0,-6 1 0,-1 1 911,3 0 1,2 6 2,2 0-809,-9 9 0,7-3-53,-5 14 0,-1-3-177,1 9 0,1 0-33,6 6 0,0 7 0,0 2-124,0 2 0,0 4-218,0 11 174,0-4 0,0 13 0,0-7-183,0 2 1,9 3 52,3 6 0,8 0-219,6 0 0,-3-3 46,9-3 333,1-5 0,-1-17 0,0-6 136,2-9 1,3-6 16,2-9 1,-3-16 174,-4-3 0,3-13-195,-10 0 87,-7-5 0,-1-8 1,-6-2-54,-1-2 1,-1 4-42,-9-7 0,0 7-38,0-7 0,0 1-356,0-7 180,-9 0 1,-1 2-1,-10 2-287,1 3 1,0 2 122,-1-3 0,-1 7 73,-5 13 0,5 4-464,-5 9 470,4-1 1,3 9-1,0 5-1394,-1 4 993,1 10 1,0 3 612,-1 9 0,-8 7 0,-2 3 0</inkml:trace>
  <inkml:trace contextRef="#ctx0" brushRef="#br0">25419 11843 8519,'0'-12'438,"0"-1"0,2 0 703,5-7 1,-3 8-639,9-1 0,-7 6 227,7-6-557,0 1 0,13-8 0,0 1 102,-3 0 1,5-3-367,-2-4 0,8 5-274,-2-5 0,-1-2-1120,1 2 1319,-9 1 0,5 5-1449,-8 1 0,-8 6 1615,1 0 0,-8 0 0,3-6 0</inkml:trace>
  <inkml:trace contextRef="#ctx0" brushRef="#br0">25864 11225 8519,'10'-19'463,"8"6"602,-6 0-694,-3 9 0,8-5-116,-4 9 0,6 0 1,5 2 232,2 5 0,6 10 158,-6 9 1,2 8-209,-3-2 1,-1 11-89,8 2 1,-8 7-272,2-7 85,-5 9 0,-1-5 1,-3 9-102,-4 0 0,-5 2 24,-8 4 0,0-3-233,0 3 0,0-4 152,0-2-165,-8-9 1,-3-1 0,-8-8-331,-1 5 1,3-12-393,4-1 0,-4-9-531,4-3 1,2-7 4,-2 0-137,1-1 1544,-8-1 0,-8-2 0,-2-9 0</inkml:trace>
  <inkml:trace contextRef="#ctx0" brushRef="#br0">25071 10047 8478,'0'-20'0,"2"1"23,5 0 0,-3 2 0,9 1 432,2 4 0,-4-1 0,4-7-201,6 1 0,1 0 1,12-1-4,7 1 0,-3 0 0,10-1 306,-1 1-532,-6 0 1,8 6 0,-6 2 404,2 3-615,-8-7 0,-7 12-129,-4-3 253,-5 12 1,5 5-1,-13 9 39,-7-1 78,-4 9 0,-2 2 43,0 8 1,0 1-62,0 0 1,0 8-53,0 4 1,0 1 3,0 6 0,0-9-138,0 16 0,7-12-78,-1 5 0,9 0 134,-2-6 0,-2-5 0,2-2-477,2-4 518,-7-11 1,7 4-317,-8-8 1,6 0 56,-7-7 0,1 1-541,-7-1 1,0 0-44,0 0 894,0-8 0,-18 6 0,-3-6 0</inkml:trace>
  <inkml:trace contextRef="#ctx0" brushRef="#br0">25496 10588 8519,'0'-20'0,"0"1"149,0 0 0,2-1 0,3 1 1556,1 0-1297,9-1 1,-4 1 228,8 0 1,7-7-370,0 0 0,8 0 0,-2 5-62,5-5 0,2 3 247,-1-10-772,1 10 0,-7-5-190,0 9 0,-8-1 426,2 1 0,-5 8-2926,-1 5 3009,-10 4 0,-1 2 0,-9 0 0</inkml:trace>
  <inkml:trace contextRef="#ctx0" brushRef="#br0">19079 16538 8519,'-7'-30'107,"-1"2"0,-1 3 1,-2-1-1,3 2 1,-3 3 628,0 1 0,5 10 0,-7 3-458,-2 5 1,-2 4 0,-5 7 0,-1 10-14,-3 11 1,-9 15-1,5 7 292,0 4-501,-6 10 0,12 5 0,-4 11 1,5 1 69,5-1 1,12 6-109,0 2 0,6 5 1,8-1-245,11-4-139,18-4 1,15-9 307,12 1 0,3 1-170,3-8 1,6-9 76,-6-23 0,-1-11-4,2-9 1,-9-8 62,3-11 0,-12 0-280,-1 0 0,-11-2 1,0-3-275,-7-1-47,-10-1-237,4 7-207,-9-8-13,0 6 1149,-8-15 0,-2 6 0,-9-9 0</inkml:trace>
  <inkml:trace contextRef="#ctx0" brushRef="#br0">19794 16171 8519,'-2'-26'48,"-3"1"1,-1 1 305,2 3 0,-1 1 506,-1 1-290,4 0 0,-7 6 259,9 0 262,-8 9-442,5-5-1,-5 9-514,8 0 120,0 9-29,0 1 1,6 10 0,3-1 111,2 0 0,-5 3-197,7 4 0,0-3-53,6 9 1,-6 1-349,0 5 217,0 1 0,4-1 1,-2-1-84,-2-5 1,0 5-23,6-5 1,-2 11-624,-4 2 225,4 0 0,-6-6 176,9-1 0,-8 1 1,1-3-550,2-3 1,3 1 342,1-8 1,0-1-168,0-5 0,1-3 32,-1-4 712,0-5 0,1 1 0,-1 2 0</inkml:trace>
  <inkml:trace contextRef="#ctx0" brushRef="#br0">20548 15708 8659,'-9'-28'212,"5"8"0,-7-1 1,0 8 499,1 4 0,3 5-254,-6 11 0,7 8 180,-7 17 0,9 9-49,-3 17-712,5-1 1,2 1 0,0 0-320,0 0 1,0 0 211,0 0 0,9-2-142,4-4 0,6-5 183,7-9 5,-5 1 1,9-11 8,-4-9 0,-2-8 1,6-11 19,-2 0 1,4-17 181,-6-9 0,-1-10 681,-5-9-397,-1-5 0,0-8 0,-1-2 110,-6-4 0,-1 4 98,-4-5-308,-5 5 0,6 2 1,-10 0 342,-4 0-393,-5 9 1,-8 2-215,-1 8 0,-5 9 0,-1 4-890,2 5 683,3 10 1,1 2-1368,1 9 1,6 11 187,0 8 1439,0 9 0,-6 11 0,0 0 0</inkml:trace>
  <inkml:trace contextRef="#ctx0" brushRef="#br0">20780 17234 8519,'-11'-32'237,"2"-1"0,3-1 1,0-2-1,1-3 1,5 0 1004,7 1 1,3-1 0,10 0-873,-1 1 1,0 8 0,1 4-772,-1 5 0,0 10 1,1 4-1,-1 5 1,0 6 0,-1 9-202,-6 13 470,-3 8 0,-3 14 0,1 3-914,-3 5 770,-2 2 1,-2 2 0,-2 2-596,-4 3 780,4-1 0,-7-6 0,9-2-134,0-5 201,0-3 1,0-16-111,0 0 0,0-15 155,0 3 0,2-14-51,5 0 0,10-12 0,11-5 587,2 1-457,2-8 0,0 8 527,0-10 1,1 10-93,5 3 0,-5 5 216,-1 2 0,-9 9-161,3 3 1,-13 14-103,-7 6-306,-3 5 1,-6 4 0,-5 2 206,-11 2 0,-3 8-111,-10-1 1,6-3-603,-6 3 1,0-9-1820,-7 2 1468,0-4 0,3-5 1,1-4-1130,3-6 969,9-4 0,-12-5 835,9-4 0,-8 4 0,4-6 0</inkml:trace>
  <inkml:trace contextRef="#ctx0" brushRef="#br0">21418 16017 8519,'-9'-39'315,"0"9"1,-3 2 0,3 2-1,3 1 1,-1 1 1542,3 2 1,2 10 241,2-1-1784,0 8 1,8-3-373,5 8 1,4 0 0,5 0 0,1 2 140,3 4 0,9 7 126,-3 13 1,-2-2-209,2 8 1,0 2 180,7 11 0,0 0 135,-1 13 0,1-2-235,0 15 1,-1 0 98,1 6-42,-9 0 1,-2 9-1,-11 2 44,-4 0 1,-4 7-204,-9-5 0,0-13 140,0-6 0,0-11-223,0-8 140,-9-5 0,7-11 0,-7-3-397,1-8-297,5-12-861,-5-4 124,8-9-273,0 0 0,8 0 1,3 0-1</inkml:trace>
  <inkml:trace contextRef="#ctx0" brushRef="#br0">23196 16210 8519,'-6'-26'87,"-1"-2"1,1 0-1,-1-2 1,1 2 0,1-2 950,3 0 0,0 7-661,-4-3 0,4 11-67,-5 2 1,3 9-110,-3-3 0,3 5 17,-9 2 0,7 9 235,-7 4-574,9 12 0,-11-1 0,8 10-102,3 7 206,2-2 0,2 17 1,0-5 23,0 5 0,2 4 49,4 4 1,5-4 1,8 5 1,1 1 41,-1-1-103,9-1 0,-4-6 0,8-2 29,2-4 1,1-7-215,-3-13 0,2-4 104,-8-9 0,6-8 217,-6-5 1,0-8 410,-7-11-372,9-8 0,-11-18 0,5-2 358,-5-4 0,4-4-255,-8-9 1,-2 0 102,2 0 0,-7-6 85,7-1-408,-9-8 1,5 11 0,-9-7 166,0 3 1,-9-7-595,-4 2 1,-10 4-48,-3 3 1,-8 6 110,1 6 118,-3-3 0,-3 22 0,3 3-82,4 13 0,-5 2 71,5 9 0,-3-1-43,3 7 1,2 9-29,4 4 1,5 4-290,-5 2 328,5-8 1,10 6-687,5-4 1,3-2 116,3 2 1,0-1-299,0 8 481,0-9 619,9 6 0,2-7 0,8 10 0</inkml:trace>
  <inkml:trace contextRef="#ctx0" brushRef="#br0">23293 16287 8519,'0'-11'2148,"0"-6"0,0 7-1547,0-10 1,0 7-110,0 0 1,6 1 487,1-8-708,8 1 1,-5-3 0,10-1-202,-1-3 1,2-8-433,5 2 1,-4 1-208,3-1 0,3 7-676,-2-8 0,6 8 511,-6-8 0,0 10-354,-7-3 0,7-2-1,0 2 1088,0 1 0,-7 5 0,0 1 0</inkml:trace>
  <inkml:trace contextRef="#ctx0" brushRef="#br0">23312 14877 8519,'-11'-30'0,"3"4"357,-1 4 0,7-3 0,-5-3 329,5-2 0,2 6 0,0-4 1,2 2 606,5 1-1102,-5-1 1,15 0 0,-4 3 403,4 5-178,3-1-721,-1 17 1,0-13 0,-2 11-19,-4 6 0,2 9-867,-8 14 946,-1 5 1,1 9 0,-1 2-896,-2 4 885,-1-4 1,-3 6-1,2-9-155,4 1 0,-4-2 231,5-5 0,4-4-19,1-9 1,-1 0 4,2 1 349,9-1 0,-1-8 322,5-5 1,2-4 0,-3-2 238,-1 0 0,-2 0-353,-3 0 0,-2 2 199,-4 5-291,-4-5 0,-9 22 1,0-5 468,0 2 0,-15 10 56,-5 1-983,-3 4 0,-3-4 0,0 1 406,2 1-712,-6-6 0,9 0 0,-5-9-1936,5 0 1553,1-8 77,1-2 0,6-9-141,0 0 937,0 0 0,-6 0 0,0 0 0</inkml:trace>
  <inkml:trace contextRef="#ctx0" brushRef="#br0">23331 17582 8519,'-13'-18'268,"1"6"0,5-6 0,-6 6 0,0-6 494,3-1 1,1 6 0,7 2 140,-5 3 0,5-1 61,-4 3-1003,4 4 201,2-7 0,0 11 0,0 5 322,0 6-376,8 4 0,-3 8 1,5 3 75,-1 2-341,-3 3 1,1 5-1,-1 3-153,-1 4 0,3-4-357,-1 4 1,1-2 294,-1 2 1,-3-4-205,9 4 1,-7 2 62,7-2-1013,-9 0 1,11-13 1525,-8 1 0,8-1 0,-4 7 0</inkml:trace>
  <inkml:trace contextRef="#ctx0" brushRef="#br0">23950 17543 8519,'0'-19'29,"0"6"1,0 0 385,0-2-83,0 6 1,0 11 563,0 18 1,-7 8-480,1 10-284,-9 1 0,11 8 1,-9 5-44,-2 4 0,4 1 58,-2 1 0,2 3-147,-1 3 1,-6-6-70,5 0 0,5 4-866,1-10 615,-3-1 1,8-14 0,-5-3-2266,5-2 2584,2-8 0,9 4 0,1-9 0</inkml:trace>
  <inkml:trace contextRef="#ctx0" brushRef="#br0">23989 18239 8519,'0'-26'239,"0"0"1,6-2 823,0 2-697,9-4 1,-4 0-1,9 2 459,-1 0 1,0 13-505,1-4 0,-1 13-313,0-1 0,1 5 302,-1 2-395,0 9 0,-2 8 0,-2 11-42,-2 2 1,-2 8 181,2 7 0,-2 3-58,-5-3 1,-4-4-267,5 4 282,-5-5 1,0-7 0,2-3-204,3-2 0,1-5-313,-1-10 1,-3-4-108,9-9 0,0-2-1321,6-5 1337,0-12 594,9-11 0,2-17 0,9-3 0</inkml:trace>
  <inkml:trace contextRef="#ctx0" brushRef="#br0">24646 15553 8519,'0'-21'-288,"0"-3"1,0-2 0,0 3 0,0 1 1155,0 3-205,0-1 1,0 1-227,0 0 1,-2 8 400,-5 5-518,5-5-141,-7 9 0,1-5 0,-3 14 12,0 6 1,-4 6 42,9 7 0,-7 4-55,7 8 1,-1 10 238,7 3-527,0-4 1,0 9-1,2-6 134,5-1 0,1 7-128,5-5 0,11-4-106,-5-1 0,7 1 40,0-2-121,4 0 1,8-9 0,-1-1 8,-5-3 0,5-8-96,-5 1 0,2-5-159,-2-7 1,-4 2-1199,-8-9 1734,-1 0 0,0 3 0,1 2 0</inkml:trace>
  <inkml:trace contextRef="#ctx0" brushRef="#br0">25168 15379 8519,'0'-19'700,"0"-1"655,0 1 210,0 0 373,0 8-1105,0 3-602,0 25 1,0-2-148,0 17 1,2 0-157,4 7 1,-1-5 60,7 5 1,-1-5-17,2 11 1,4-4-124,-4-2 1,4-1-517,3 1 1,-1 0 281,0-1-429,1-8 0,-1 7 1,0-7-279,1 0 1,-1-2 1090,0-9 0,9 0 0,2 1 0</inkml:trace>
  <inkml:trace contextRef="#ctx0" brushRef="#br0">25728 15630 8519,'11'-19'0,"6"6"0,-4 0 927,4 0 0,3-12-258,-1-1 1,0 0-170,1 7 1,5-1-48,1 1-450,0 0 0,0-1 1,-1 1 178,-1 0 0,4-1-627,-2 1 1,0 0-458,-7 0 1,0 6 183,1 0 0,-8 2 718,1-2 0,0-4 0,7 6 0</inkml:trace>
  <inkml:trace contextRef="#ctx0" brushRef="#br0">26057 14510 8794,'0'-11'2905,"0"2"-2521,0 9 0,2 3 0,2 3 67,3 7 0,8 4-173,-2 2 1,4 3-222,2 4 0,1-3-188,-1 9 1,0-6-190,1 6 0,-1 1-115,0 5 0,7 1-592,0-1 1,-3 1 208,-10 0 0,4-1-1474,-4 1 2292,5 8 0,-8-6 0,-1 6 0</inkml:trace>
  <inkml:trace contextRef="#ctx0" brushRef="#br0">26347 15708 8519,'2'-18'0,"4"6"929,-3-6 0,14 8 0,-4-10-111,4 1 0,2 4-293,1-4 1,1 4-253,5-11 1,2-2-163,4 2 20,4-8 0,-6 4 1,9-7-758,0 5 1,-9-2-435,-4 8 0,2 0-477,-3 7-919,1 0 1502,-7 8 954,-8 2 0,-11 18 0,-11 2 0</inkml:trace>
  <inkml:trace contextRef="#ctx0" brushRef="#br0">26695 15688 8555,'13'0'434,"0"0"1,-7 0 138,7 0 1,0-6-177,6-1 1,0 1 64,1 6 0,-1 0-34,0 0 1,3 2-277,4 5 0,-5-3-234,5 9 0,-7 0 165,-6 6 1,4 2-147,-4 5 1,-4-4 109,-3 3 1,-4 3-99,-2-2 1,0 0-608,0-7-1191,0 0 375,0-8 906,9-2 1,2-20-187,8-8 0,0-9 405,1-11 0,-1-2 349,0-4 0,9-4 0,2-9 0</inkml:trace>
  <inkml:trace contextRef="#ctx0" brushRef="#br0">27023 14568 8519,'0'-20'1214,"0"1"0,3 0-470,3-1 1,-2 10-268,9 3 0,-6 5 506,6 2-664,-1 0 1,14 11 0,2 6 407,2 7-553,-6 10 0,10-4 1,-6 9 383,2-1-439,2 9 1,-2-4 0,-4 7-111,-4-3 1,-5 7-246,-4-3 1,2 5-6,-9 2 0,1 0-388,-7 0 1,-7 0-329,1 0 1,-9 0-2457,2 0 3413,-4 0 0,-11 0 0,-2 0 0</inkml:trace>
  <inkml:trace contextRef="#ctx0" brushRef="#br0">26637 13872 8568,'-13'-8'240,"0"-5"0,9-5 93,-3-1-86,5 0 1,9 0-1,1-1 1,3 1-1,4 0 189,2-1 1,2 1-222,1 0 1,6-3 156,-1-4-304,1 5 1,0-3 0,0 9 0,-3 0 0,1 4 5,2 1 1,-5 8 15,5-5 0,-5 14-135,-1 5 1,-3 8 271,-4 6-158,4 4 1,-13 8 0,9 1-123,2 0 1,-4-1-83,2 1 0,-7-1-304,7 1 0,-6 0 133,5-1-306,-7 1 0,3 0 0,-8-1-302,0 1 1,7 6-820,-1 0 1733,1-8 0,-16-1 0,-2-6 0</inkml:trace>
  <inkml:trace contextRef="#ctx0" brushRef="#br0">26849 14143 8519,'11'-20'0,"0"1"0,-5 0 935,5-9 0,2 6 0,0-6 327,2 0-781,2 7 0,9-9 0,2 4 410,2-6-952,-7 4 1,14-2 0,-7 6-330,0-1 0,4-1-378,-8 7 1,6-1-2178,-6 1 2945,0 8 0,2-6 0,2 6 0</inkml:trace>
  <inkml:trace contextRef="#ctx0" brushRef="#br0">16643 17118 10839,'-26'2'-430,"-2"2"1,0 3 0,1-3 0,3-2-621,2-2 966,12 0 0,-8-2 0,6-2-91,-6-3 1,6-8 223,-1 2 1,6-2-31,-6 3 1,0-6 105,-6 6 0,0 1-113,-1-2 1,1 9 136,0-3 1,-1 3-110,1-3 1,-7 5 246,1-4 1,-1 4-76,6 2 1,-1 0-57,-5 0 1,11 6 28,-4 1 0,4-1 12,-5-6 0,8 6 357,-1 1-174,8-1 0,-5-6 194,3 0-302,5 0-244,-7 0 1,18 0 75,4 0 0,4 0-202,2 0 1,9 0 141,5 0 1,5 0-200,7 0 1,7 0 46,12 0 1,-1 0 110,8 0 0,2-2-20,10-4 1,1 1-304,13-7 1,4-10 350,-44 7 0,2-2 1,5-2-1,1-1-2,-1-1 1,0-3 0,5-2 0,-2-4-217,-5-1 1,-2-2 0,1-3 0,-2-1 168,-3 1 1,-2 1-1,0 3 1,-1 0 119,38-26 1,-6 11-111,-27 14 0,0 12-22,-19 8 1,2 9-52,-15-3 0,-1 7-59,-5 7 0,-7 3 209,0 10 0,-9 6-179,2-1 1,-4-5 817,-2-8-726,0 1 25,-8-2 0,-3-2-4,-8-9 0,-1-2-102,1-5 1,-9-6 181,-4-13 1,2 3-66,-2-9 0,-1 2 137,-5-3 0,-1-3-197,1 4 0,1-3 151,5 3 0,-5 2-151,5 4 0,4 5 70,2-5 1,5 11 192,2 2-11,-1 9-70,9-5-199,3 9 0,8 2-29,0 5 32,8-5 0,5 13-132,13-8 0,-2-1 171,8-6 0,0 0 3,7 0 0,-7 0-117,0 0 0,7 6 77,6 1 0,0 1 21,-6-1 1,-1-3-117,1 9 0,-2 0 113,-5 6 1,2 3 99,-8 3 1,-2-1 160,-11 8 0,-5 0 31,-8 7 1,0 2-4,0 4 1,-11-2 50,-8 8 0,-2-1-84,-12 1 0,8 3-1,-8-9 0,3 0-10,-2-6 0,2-3-174,4-3 1,5 1 287,-5-8-277,4-1-538,3-5-44,8-10-150,3-1 1,10-18 149,4-3 1,-1-3-98,8 2 0,-1-5 274,8 6 1,1 1 187,5-2 144,-4 9 1,5-13 0,-7 6 0</inkml:trace>
  <inkml:trace contextRef="#ctx0" brushRef="#br0">4310 15321 8505,'0'-13'1435,"0"0"-200,0-2 0,-2 7 0,-4 1-1333,-7 5 1,-4 4 85,-3 5 0,-5-3 0,-3 11 0,-2 4-65,-5 5 0,-10 10-226,-6-1 0,-5 3 82,-2 3 1,0-3-167,0-4 312,0 5 1,0-7-1,2 6 30,4-3 0,7-5-3,13-9 0,4-2-17,9-4 261,8-4-123,2-9 81,9 0 1,3-3 47,3-3-147,-4 4-217,15-7 0,-8 11 74,4 5 1,-5 4 44,-8 8 1,0 2 16,0 5 0,0-2-12,0 8 1,-6-9-68,0 3 1,-7 4 3,6 3 0,1-6 36,6-1 1,0-4-214,0-3 288,0-8 0,2-3-4,4-8 0,12 0 133,7 0 0,10-8-122,-3-5 1,7 2 162,6-2 1,0 7-229,13-7 0,-2 11 0,14 2 1,-5 10 205,6 16 0,-9 13-70,3 12 1,-16 5 200,-10 2 0,-11 7-86,-16-1 1,-3 9 81,-9-2 0,-17-5-69,-9-1 1,-10-7 217,-10-7 0,3-4-330,-8-8 0,6-9-377,-7-4 0,11-13-1064,3-7 0,-1-4 163,7-2 1,4-15 1173,2-4 0,5-22 0,1 0 0</inkml:trace>
  <inkml:trace contextRef="#ctx0" brushRef="#br0">4678 15650 8437,'-11'-9'230,"4"-4"0,5 2 859,2-1 0,-6 5-346,-1-6 1,1 7-144,6-7 0,0 0 338,0-6-488,0 8-138,0 2-221,0 9 0,0 9 1,2 6-1,2 11 0,3 12-73,-3 12 0,-2 14-161,-2 7 1,-2 13 91,-4 6 0,-3 4-367,-4 3 1,-2 2 156,9 4 0,-1-7-329,7 1 0,0-18-380,0-14 1,0-7 185,0-7 0,0-6-1560,0-12 2344,9-14 0,2-2 0,8-6 0</inkml:trace>
  <inkml:trace contextRef="#ctx0" brushRef="#br0">4890 16886 8505,'0'30'676,"0"0"815,0-4-1015,9-5 0,-7 14 0,4-7 857,-3 2 1,-3-7-326,0 3 1,0-4-1165,0-3 0,0 0-2387,0 1 346,0-10 2197,0-1 0,0-9 0,0 0 0</inkml:trace>
  <inkml:trace contextRef="#ctx0" brushRef="#br0">5567 16500 9708,'13'0'4159,"0"0"-3106,-9 0-510,13 0-496,-6 0 1,2 0-310,0 0 65,-9 0 1,13-2-1159,-4-5 874,-4 5 0,8-7-1944,-4 9 1728,-5 0 1,1 3-186,-9 3 0,0 5 460,0 8 1,0 0 421,0 1 0,-7 8 0,1 4 0,-9 6 96,2 7 1,4-4 46,3 4 0,-3-4 339,3-2 1,-1-1 780,7 1 1,7-9-579,-1-4 0,16-11 123,-3-2 0,7-9-503,0 3 0,4-7-201,8-7 1,1-10-226,0-9 1,-3-2-561,-4 2 0,5 3 681,-5-9 0,5-1 0,1-5 0</inkml:trace>
  <inkml:trace contextRef="#ctx0" brushRef="#br0">6959 16036 8505,'0'-19'148,"-3"-1"1,-3 3 788,-7 4 1,-4-2-456,-2 9 1,-9-1-206,-5 7 0,-3 11-56,-3 8 0,-6 3-77,0 10 0,2 0 38,11 7 1,4-3-142,9-3 1,1 3 222,6-4 1,3-2-70,9 3 1,9-3-229,3 2 1,14 4 130,6-3 1,3 3 33,-3 3 0,5-7 0,-5 0 1,2 0-21,-2 7 0,1 6-205,-14 0 1,2 0-18,-14-6 0,-1 6-11,-6 0 1,-8 2 170,-5-2 1,-13-6-323,-6 0 1,-3-3-610,3-10 1,-4 4-659,3-11 1539,6-4 0,-1-23 0,8-3 0</inkml:trace>
  <inkml:trace contextRef="#ctx0" brushRef="#br0">7249 16403 11859,'2'13'1749,"4"0"1,-2-2-1270,9 1 1,0 12-256,7-5 0,-1 14 1,2-1-1,3 4 82,2 3 0,6 6-300,-6 0 0,2 0-527,-3-6 1,-3-1 0,4-1 0,-5-5-884,-2-6 0,3-11 529,4-2 1,-11-9-646,4 3 1,-6-7 640,0-7 0,2-4 878,-9-8 0,9-9 0,-4-2 0</inkml:trace>
  <inkml:trace contextRef="#ctx0" brushRef="#br0">7674 16326 8505,'0'-13'533,"0"0"907,0 0-614,0-6 1,0 6-291,0 0 0,0 11-373,0 2 0,-9 11 94,-4 14 1,-6 8 245,-7 12 0,5 6-71,-5 14 0,-4 3-102,-2 10 1,2-1-159,-3 0 1,10-2-158,-3-4 0,7-4-208,6-9 0,-2-5-633,8-8 0,1-8-1075,6-18 1,2-8 539,4-5 1,5-6 1360,9-6 0,16-13 0,5-11 0</inkml:trace>
  <inkml:trace contextRef="#ctx0" brushRef="#br0">8331 15862 7970,'6'-13'221,"1"0"3088,8 9-1463,-4-13-1731,-1 15 1,-3 4 29,-14 17 0,-12 11-110,-13 15 1,-5 7 163,-1 12 1,1-4 16,5 5 0,-2 3-123,8 3 1,2-4-238,11-3 0,7-4-163,12-2 1,9-10 148,18-10 1,1-8-203,17-10 1,1-10 79,6-3 1,6-7 53,1-7 0,-1-10-206,-6-9 1,0-8-323,0 2 1,-8-3 149,-5 3 0,-7-4-159,-5 4 0,-5 2 369,-9-3 0,-8 3 394,-5-2 0,-4 2 0,-2 4 0,-8 5 0,-3-7 0</inkml:trace>
  <inkml:trace contextRef="#ctx0" brushRef="#br0">8737 16094 8308,'-11'-13'-903,"5"0"1241,-5 9 0,9-7 1698,-5 5-1132,5 4 1,2 2-358,0 12 0,0 8-235,0 6 0,0-1 119,0 14 0,7-3 236,-1 16 1,1 2-452,-7 10 1,0-4-243,0 5 0,-7 3-663,1 3 1,-7-4 487,6-3 0,-5-4-559,5-2 1,-6-9-372,7-3 1,-1-8-728,7-6 1178,0-4 680,0-17 0,9 6 0,2-6 0</inkml:trace>
  <inkml:trace contextRef="#ctx0" brushRef="#br0">9356 16055 8505,'19'20'4578,"-2"-1"-3579,-4 0 0,4 1-462,-4-1 1,2 9-240,-2 4 1,4 5-198,-4 1 1,6 3-243,7 4 1,-4-4-37,3 4 0,3-4-274,-2-3 1,2-5 227,-2-1 0,2-2-159,4 2 1,-2-11 3,-4-8-69,-5 0 1,7-2-1878,-9-5 1308,1-3 1016,-9-12 0,6-10 0,-7-11 0</inkml:trace>
  <inkml:trace contextRef="#ctx0" brushRef="#br0">10013 15920 8505,'10'19'0,"-1"7"2113,-9 0-1495,0 0 0,-2 2 1,-5 4 754,-5 4-1139,-14 12 1,2-6-1,-10 10-318,-7 2 0,0 8 10,-10 2 1,1 7-331,-1-6 0,3-3 45,10-11 0,1-3-342,5-10 0,0-1 50,13-5 0,4-11-1651,15-8 2302,0-8 0,0 3 0,0-8 0</inkml:trace>
  <inkml:trace contextRef="#ctx0" brushRef="#br0">10341 15959 9398,'11'-9'2557,"6"-2"1,-12-1-1757,7-1-768,-7 8-201,3-3-422,-8 8 0,0-2 24,0-5-139,0 5 0,3-7 545,3 9 0,-2 0-7,9 0 1,-6 0 61,5 0 0,-5 7-54,6-1 0,-7 9 347,7-2 1,-6 7 153,5 5 0,-7-1 131,1 8 0,-4 0-118,-2 7 1,0 0-22,0-1 0,0 1-280,0 0 1,-6-1-181,-1 1 1,-8-1 64,3 1 1,1-9-205,-2-4 0,6-5-8,-5-1 0,1-1 98,-2 0 1,-4-6 78,4 0 1,-4 0-31,-3 6 0,-5-6 6,-1 0 0,-6 6 75,6 7 1,-9 0 122,3-7 0,-4 7-228,-3 0 0,9-3 79,4-10 6,5-4 65,10-9 0,2-9 0,9-1 0</inkml:trace>
  <inkml:trace contextRef="#ctx0" brushRef="#br0">10902 16171 10060,'-11'2'2484,"5"5"0,6 1-2151,6 5 0,1 11 1,10-5-1,4 5-388,1 4 1,1 2-183,3 8 0,-2 1 1,6-2-1,-2-3 17,-5-2 0,1 0-279,2 7 1,-11-9-1524,4-4 1479,-12-5 1,8-1-1,-9-1-1621,-2 0 1430,-1-8 1,-6-2 733,-3-9 0,-5 0 0,-8 0 0</inkml:trace>
  <inkml:trace contextRef="#ctx0" brushRef="#br0">11289 16094 8308,'0'11'1946,"0"-3"1,-3 1-1290,-3 4 0,-5 15-304,-8 10 1,-9 12-323,-4 14 1,-13 5 125,-7 8 1,-2 7-498,3-1 0,-3-1 255,9-11 0,6-7-308,7-12 0,11-5-673,1-8-60,1-18 1,19-4 1125,0-17 0,17-17 0,13-4 0</inkml:trace>
  <inkml:trace contextRef="#ctx0" brushRef="#br0">11617 16094 8308,'24'-13'1891,"-5"0"1,-4 9-812,4-3 1,1-1 107,-1 1-311,-8 1 254,6 6-1060,-15 0 1,7 9-401,-9 3 1,0-1-535,0 2 1,-7 0 338,1 6 0,-7 7-27,7 0 1,-7 2 213,6-3 0,-8 6 20,2 7 1,3 1 193,-3-1 1,6 3 327,-6 4 1,9-4-58,-2 4 1,-3-6 129,3-7 0,-1 2-599,7-8 291,9 0 0,4-15-766,12-5 0,-1-4 305,8-2 1,-6-8 201,6-5 0,0-11-342,7-2 1,-7 1-1071,1 5 1701,-10 1 0,14-9 0,-7-2 0</inkml:trace>
  <inkml:trace contextRef="#ctx0" brushRef="#br0">12197 16287 8308,'0'-11'3961,"0"-6"-2920,0 15 89,0-6-634,0 8-181,0 8 0,7 3 0,1 8 291,3 0-460,2 1 1,8 1-1,3 3-30,2 2 0,2 6-55,-3-6 1,3 6-298,4-6 1,3-1-224,-9-5 0,8-1-568,-2 0 1,-4-6 177,-2 0 1,-3-9-572,3 3 0,-4-5 275,4-2 0,-11-9 662,-3-4 1,-1-4 482,2-2 0,2-2 0,-8-5 0,8 4 0,-5-6 0</inkml:trace>
  <inkml:trace contextRef="#ctx0" brushRef="#br0">12700 16229 8308,'-13'-11'834,"0"5"-140,9-5-357,-14 1 1,14-1 561,-9 4-620,9 5 0,-13 4 0,4 5 0,-4 10-102,-3 9 0,-1 15-145,-5-3 1,2 16 104,-8 4 0,0 6 53,-7 7 0,1 4-266,-1-4 0,7-2-340,0 2 1,10-18-405,3-1 1,2-11-739,10-9 1558,1-4 0,14-26 0,3-4 0</inkml:trace>
  <inkml:trace contextRef="#ctx0" brushRef="#br0">13009 15746 9034,'19'0'2085,"-8"9"1,-2 2-1487,-9 8 1,-3 11-124,-3 9 0,-5 10 310,-8 15-564,0 14 0,-1 10 1,1 8 729,0 1-907,8-1 1,-4-5 0,8-6-528,3-5 0,2-7-159,2-15 1,0-9-705,0-4 1,0-6-30,0-7 1,0-10 1373,0-10 0,-9-7 0,-1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20238 444 8275,'-10'-8'-1094,"1"6"0,7-7 1150,-4 9-47,3 0 1,-5 2-44,8 5-8,0-5 1,0 9-1,2-7 1,4 2 0,-1 7 16,8-6 9,-9-1 1,11-4-17,-9 5 7,9-5 0,-10 6-5,8-8 21,-9 0 1,7 2 8,-5 5 0,-4-5 0,7 7 0</inkml:trace>
  <inkml:trace contextRef="#ctx0" brushRef="#br0">20432 773 8505,'0'-20'-687,"0"1"53,0 0 1,0 0 581,0-1 1,0 7 0,0 0 193,0-2 0,0-2 0,0-2 5,0 0 0,0-1 1,0 1 211,0 0-288,0-1 1,6 7 0,1 1 53,-3-3 1,-2-3 47,-2-1-113,0 0 1,-2-1 93,-4 1-123,3 8 1,-7 1 40,3 3 0,3 5-61,-9-4 51,0-5 0,-6 9-166,-1-5 1,1 5 31,0 2 1,-3 9 102,-3 4 0,1 4-83,-8 2 1,-1 3 66,-5 3 1,-1-1-16,1 8 1,-1-2-7,0 2 1,1 5 75,-1-5 1,0 5-64,1 1 1,1 1 79,5-1 1,-3 3-93,10 4 1,-8-2 28,8 9 0,5-3-22,7 3 0,3 6 25,-3 0 1,4 0-40,9 6 1,0-4 24,0-2 1,0 2 104,0 5 0,2-5-84,5 4 0,4-4 10,8-2 1,2 0-70,5 0 0,2-2 56,4-5 0,5 3-37,-5-9 1,11 0 33,2-6 0,7-7 41,-7 0 1,6-8-54,-6 2 1,11-5 247,2-2 1,0-6 96,7 0 1,-3-8-111,2 1 1,-1-4-19,8-2 0,-11-2-89,-2-4 1,0-5-68,-7-9 0,-1 1 105,1 0 0,-8-7-182,2 0 0,-4-8 80,-2 2 1,1-5-147,6-1 0,-12-3 97,5-4 0,-7 2-122,0-9 1,5 5-38,-5-11 1,-4 4 99,-3-10 1,3-3-96,-2 3 0,-2-9 73,-11 2 0,2-4-388,-9-2 0,1 0 185,-7-1 1,-3-1-14,-3-5 0,-7 7 79,-13 0 1,-4 4 183,-8 15 0,-3-3-162,-4 16 1,-5 9 87,-8 10 1,-6 7 0,-1 4 203,3 2 1,-4 9-132,1-3 1,7 5-74,7 2 14,8 0 0,-2 6 0,12 3-257,8 2 1,3-5-26,3 7 0,8-6 58,5 5-133,3-7 0,3 12 179,0-4 1,3 4 240,3 2 0,-4 1 0,15-10 0,-6 16 0,8-4 0</inkml:trace>
  <inkml:trace contextRef="#ctx0" brushRef="#br0">14633 10124 7781,'-30'0'0,"2"-7"0,6-1 0,-1-1 0,-1-1 0,5 1-118,4 0 84,2 3 1,0 4 0,0-2-232,-2-3 283,-2 1 0,4-1 1,0-1-54,-2-3 0,-2 0 0,0-4 0,2 2 44,2-2 1,0-2 26,-7-2 0,1-7-38,0 0 0,-1 0 115,1 7 0,-2 0-92,-5-1 1,2 1 8,-8 0 1,6 2-26,-6 4 0,0-2-2,-7 8 1,7 1 8,0 6 0,-3 0-7,-10 0 1,2 0-45,-8 0 0,6 0 43,-7 0 0,7 0 35,-7 0 1,1 6-9,-7 1 0,2 1 5,4-1 1,-1-3 0,8 9 1,-9-7 3,2 7 1,3-6-11,-2 6 0,5-1 9,-5 8 0,6-1-73,-7 0 1,3 3 60,-3 4 0,-1-3-70,7 9 0,-7-6 52,1 6 0,-1 1-5,1 5 1,-4 1 22,5 0 1,-5 1 2,-2 5 1,0-4-14,0 4 1,6-2 3,1 2 0,6-4-4,-7 4 1,11 2 2,3-1 1,-1 5-42,7-6 0,2 9 40,-3-3 0,3-1-47,-2 1 0,2 1 28,4 6 1,5 0-5,-5 0 1,5-3 0,1-3 0,3 4 4,4-5 1,-4 7 16,4 7 1,4-5 6,3 4 1,-3-4-29,3-2 0,0 0-8,6 0 1,0-2-3,0-5 1,0 5 13,0-4 1,0 6-3,0 6 1,0-4 31,0 5 0,0 1 2,0-1 1,8 5-54,5-5 0,6-3 24,7-10 0,4 1-118,9-8 0,0 9 77,-1-2 1,3-5-7,4-2 1,-4 2 28,4-2 0,-4 15-7,-3-2 1,-5 5 8,-1-6 0,0 4 11,7 3 0,-1 3 63,1 3 1,2-3-187,4-9 0,-2 0 157,9 0 1,8-2-30,11-5 1,-3-6-1,3-13 0,0 3 12,6-9 0,9-1-3,4-5 1,-4-1 12,-2 0 0,2-2 4,-2-4 0,6 5 41,-6-6 1,0-1-56,-7 2 0,-6-7 24,0 7 1,4-6-40,2 6 0,7-9-4,-7 2 1,3-6 13,10-6 1,-2-7-9,2-13 1,3 3-289,-10-10 1,10 8 260,-3-7 0,11-1 31,-49 14 1,-1 0 0,46-20-12,-7 0 1,-2-6 48,2 0 0,-41 19 0,1 1-4,40-20 0,0-3 5,-12 3 0,-3 5 2,-4-6 1,-1-1-80,-12 2 1,-2-6 88,-11 6 0,-4-9 6,4 2 0,-6-3-36,-7-3 1,3-3 13,-10-3 0,1 2-109,-7-9 0,7-6 62,0-7 1,-2-8-85,-11 1 1,2-3-178,-9-3 1,0-6 81,-6 0 1,-8 0 82,-5 7 0,-6-1 24,-7 0 1,2-6 118,-8 0 0,0 7-98,-7 6 1,0 8 131,1-2 1,-1-2-41,0 3 1,-6-1-22,0 7 0,-6 6 11,6 0 0,-13-4-5,6-2 1,-14-3-9,8 16 1,-7-1-11,1 7 0,-3 0 24,-4 1 0,-2 1-20,9 4 1,-9-4-27,2 5 1,-2 4 22,2 2 0,-2 2-63,8-2 0,-5 8 13,5-8 1,1 15-131,6-9 0,0 5 26,0-5 1,0 1-98,0-1 0,2 3-57,4 3 0,-1-3 317,8 4 1,-3-3-15,3 3 0,4 2 0,-8 4 0,0-6 0,-3-4 0,1-3 0</inkml:trace>
  <inkml:trace contextRef="#ctx0" brushRef="#br0">21050 10317 8068,'-58'19'85,"7"1"1,1-1 0,5 3 0,7 1 0,5 3 655,6-2 1,1-3-645,6-2 1,10-6 252,3 0-134,5-9 0,4 5 0,7-9 844,10 0-897,9-9 0,17-1 1,2-8-1,3 3 0,6 3 61,6-3 0,0 6-107,9 3 0,-6 3-157,5 3 0,-5 0 96,6 0 1,-7 3-392,7 3 1,0 5-17,6 8 0,-6 0-168,0 1 1,-7 5 168,7 1 0,-2-2-133,2-11 1,-4-5 80,-10-8 0,-5 0 72,0 0 0,-12-2-37,-1-4 0,-11 1-73,-15-7 440,-5-1 0,-8-7 0,0 1 0</inkml:trace>
  <inkml:trace contextRef="#ctx0" brushRef="#br0">22268 10530 8025,'-19'10'40,"2"-1"0,2-3 0,4 3 0,0 0 392,0-1 1,7 1-112,-2-3 1,1-1 289,-1 7 19,4 1-473,-7 7 1,9 5 0,0 5 0,0 7 0,0 10 174,0 7 1,0 21-384,0 9 0,-8 19-168,2-46 1,-1 2 0,-2 2-1,-2 2 232,-1 4 1,-1 1 0,-1 0 0,0 0-232,-2-1 0,-1 1 1,-1-1-1,0-1-26,2-2 0,0 1 0,-1 0 0,-1-1-278,3-6 0,-2-1 1,-17 44-47,8-23 1,0-12-62,7-14 0,0-9-68,-1-18 697,9-7 0,3-18 0</inkml:trace>
  <inkml:trace contextRef="#ctx0" brushRef="#br0">21766 10935 8063,'-28'0'6,"0"0"0,-7 0 0,5 0 84,2 0 0,5-2 650,10-4 0,-4 4 62,4-5-600,-4 5 0,4 0 0,0-2 130,-2-3 1,4 1 345,-2 6-416,0 0 1,3 10-82,3 10 1,-1 8 15,1 10 0,1 5-184,6 9 0,-3 4 4,-3 21 1,4-2-167,-5 15 0,-3 0-217,-3 7 0,2 8 131,4-50 0,1 0 0,0 41-6,-7-6 1,9-8-61,-3-5 1,-1-8-172,1-5 1,1-6 148,6-6 1,-7-7-273,1-13 1,-1 5-69,7-5 663,0-4 0,9 0 0,2-9 0</inkml:trace>
  <inkml:trace contextRef="#ctx0" brushRef="#br0">12352 18103 7813,'-41'9'-191,"-2"4"0,-4 4 0,-1 2 0,1 1 170,4-1 97,2-8 1,11-3-1,5-10 1,5-4-88,7-7 1,11-13 0,13-8 0,4-9-100,6-9 1,3-1 90,-5 1 0,7-4-10,0 5 0,2-5 15,-2-2 1,-5 6-10,5 1 1,-11 8 50,-2-2 1,-9 10 199,3 3 0,-5 2-3,-2-2 1,-2 4-33,-5 9 1,-4-1 151,-8 1 0,0-7-124,-1 1 0,3-1-13,4 7 0,-4-1-76,4 1 1,5 0 211,1-1-352,5 1 1,-4 0 84,-1-1-117,1 10 0,6-1 103,0 4 20,0 5-88,-9-6 0,-2 16-70,-8 5 1,0 13 82,-1 6 0,1 13 33,0 7 0,-7 4-56,0 1 0,-2 8 44,3-1 0,5 1-87,1-7 0,2 0 38,10 0 1,1-7-5,6 1 0,8-9 29,5 2 1,13-7-2,6-6 1,7-1-9,6-6 1,4 3-1,9 4 1,3 3-10,3-10 1,5 10-16,8-3 0,0-2-197,1 2 1,1-8 220,5 2 1,0-5-4,12-2 0,-1-8-1,-41-7 0,1-1 1,3-3-1,0 0-175,3-3 0,1-1 0,4-1 1,1-3 138,1-3 0,-1-3 1,1-4-1,0-3-212,2-4 1,1-2 0,-2 3-1,0-1 264,-1-1 1,-1 0-1,1 1 1,-1-1 15,1-3 0,0 0 1,-5 4-1,0 1 73,-1 1 1,-1 1-1,-2 1 1,0 1-187,-1 0 0,0 1 1,1 3-1,0 2 221,3 1 1,-1 0 0,39-6-62,-3 6 1,-13 5 29,-7 8 1,-6 6 32,0 0 0,-11 9-53,-2-2 0,0 2 157,-6-2 1,1 4-244,-1-4 1,2-4 334,-9-3 0,8-4-499,-1-2 0,4 0 5,2 0 0,2-8 128,4-5 1,-4-4-20,5-3 1,2-5 112,-3-1-1,0-6-65,-6 6 0,0-6 144,0 6 0,-4-6 272,-9 6 0,-2-2-125,-17 2 0,-9 3-61,-11-9 1,-3 8 2,-3-2 0,-5 5 159,-8 1 0,-2 3-148,-17 4 0,6-4-469,-6 4 1,9 5 168,-3 1 0,6-3-629,8-3 0,-3-4-64,8-3 0,3-14-1202,10-5 1959,14-21 0,18-17 0,-13 27 0,0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5934 309 10701,'-13'-11'-1720,"0"5"1,7 4 1799,-7 2 1,0 2 0,-6 4 0,-1 5 191,1 0 1,0 6-8,-1-4 1,-3-2-1,-1-1 480,1-1-593,-3 6 43,-13-13 0,9 7 120,4-9-232,5 0 0,1 0 1,1 0 127,0 0-344,-1 0 1,1 0 0,0 0 12,-1 0 1,-5 0-139,-1 0 277,0 8 1,7 3 0,-3 8 133,-3 1 1,-3 1 23,-5 5 0,-3 0 64,4 12 0,-5-1 303,-1 14-424,-1 1 1,2 6-1,3 2 37,2 4 1,8-1-4,-2 7 1,5 1-54,2 7 0,6-3-25,0-4 0,8 4-37,-1-4 0,4 4-20,2 2 1,0-6-62,0 0 0,8-9-16,5 2 1,-2 3-75,2-3 103,0 1 0,6-14 0,1-1-96,-1-3 0,7-4 48,-1-11 1,3 2-18,-2-8 1,4-2-137,9-12 244,0 6 1,6-16-1,2 2 122,2-8 1,9-7 447,7-8-450,16-9 0,-12-2 0,11-7 451,-7 5-422,-11-4 1,11 6 0,-9-9 39,-1 0 0,-12 1 95,-6-1 1,-4-2-36,-2-4 1,-3 2-152,-4-8-49,-4-1 0,-8-6 1,-1 0-255,0 0 1,-1-2 105,-6-4 0,-3 1-210,-9-7 0,0-3 1,0-11 177,0 4 1,-11-8-1,-6 7-140,-7-3 1,-10 7-89,2 6 1,-2 13-128,1 7 1,-3 5 50,4 21 1,1 5-145,-1 8 0,2 9 112,-2 3 1,-2 11-156,8 15 1,-6 10 665,6 9 0,-9 9 1,5-5-1</inkml:trace>
  <inkml:trace contextRef="#ctx0" brushRef="#br0">4542 12211 8575,'-8'-13'20,"-5"0"1,2 6 208,-2-6 0,9 7 415,-3-7 1,3 9 0,0-5 620,-3 1-575,1 6-147,6-7 49,9 9-227,-7 0 1,8 6-28,-3 1-143,-5 8-28,7-4 1,-7 8 0,2 2 366,3 5-339,-1 4 0,-4 17 1,2 7 388,3 8-418,-1 16 1,-6 14-1,0 17-496,0-48 1,0 1 456,0 7 1,0 1-1,0 2 1,0 0-15,0 2 0,0 0 0,0-2 0,0-2 0,0-5 0,0-1-107,1-3 0,-2 0 0,-2-3 1,0-2 411,-4 47-249,1-9 1,6-25 81,0-5 1,-6-3-245,-1-3 1,1-9 114,6-4 1,0-6-170,0-7 0,0-4 195,0-9-519,0 0-636,0-8 1,6-4-289,1-14 1,5 3-249,-5-9 1,8-6 759,-2-7 1,4-8-318,2 1 0,7-3 1130,0-3 0,8-8 1,-4-2-1</inkml:trace>
  <inkml:trace contextRef="#ctx0" brushRef="#br0">5103 13196 9764,'8'-39'348,"1"1"-19,4-1 1,4 7 0,-6 2 1024,0 2-437,-3 2 111,-8 15-311,0-6-519,0 24 1,0-5 256,0 17 0,0 9-167,0 4 0,-6 5 217,-1 1 0,-6 10-174,7 3 0,0 7-309,6 6 1,0-3-484,0 3 0,0-6 379,0-7 1,8 5-85,5-4 0,13-5 0,6-4-215,5-9-69,10-6 1,2-11 113,9-4 0,0-4 487,0-9 1,-2-11 168,-4-8 0,-1-9 235,-12-11 0,-5 1-215,-15-1 1,-1-6 244,-6 0 0,-3 0-145,-9 6 0,-2 0-211,-5 1 0,-3-3 0,-12-2-330,-4-2 0,3-2 185,-9 2-521,8 4 0,-12-6 133,3 8 1,3 2-92,-2 5 1,8 2 113,-1 4 0,3 11 1,3-4-96,-1 2 1,3 6-442,4-2-296,-4 9-1409,15-5 709,-7 9-294,9 0 2134,0 0 0,18 0 0,3 0 0</inkml:trace>
  <inkml:trace contextRef="#ctx0" brushRef="#br0">6282 12655 14228,'0'-19'783,"0"-1"1,0 1 766,0 0 1,0 6-324,0 0 6,0 9 0,-2-5-540,-5 9 1,3 11 0,-7 6 63,3 7 1,-1 12-410,3 3 1,4 1 52,-5 12 0,5-1 201,2 7-750,0 0 1,0 3 235,0 3 0,9-4-468,3 4 0,12 5-56,2 2 0,10-4-538,3-3 0,0-4 416,6-2 0,4-11 0,3-8 144,4-11 0,-5-15 611,1-7-193,-9-12 0,4-7 942,-8-13 1,-3-6-38,-4-13 0,3 2 363,-10-9 0,-1 7-298,-11-6 1,2-1-200,-9-6 0,3 0-414,-3 0 1,-3 0-362,3 0 0,-6-2 0,-6-4 0,1 4-68,-8-5 0,1 3-912,-8-2 1,1 12 189,0 1 1,-1 16-58,1 10 0,0 9-189,-1 4 1,-6 7 37,1-1-1,-3 10 103,2 3 1,2 8 459,-8-2 0,9-3-868,-3 3 0,4-2 733,3 2 1,0 2-1802,-1-9 2671,10 9 1,1-4 0,9 8-1</inkml:trace>
  <inkml:trace contextRef="#ctx0" brushRef="#br0">11037 12925 14643,'2'-19'362,"3"0"0,3-1 0,1 1 1,-1 0 3016,-3-1-1836,-3 10 1,-2-7 523,0 4-1594,0-4 1,-2 6-790,-5 4 280,-3 5 1,-10 4 0,1 5-387,0 6-167,-1-5 1,-8 9-1,-4-4 111,-4 4 1,-3 3 136,0-1 257,1 0 1,-7 1 0,-1-3 216,3-4-34,3 4 0,3-8 194,5 3 0,-2 3 0,8-8-16,2-3-103,3 7 1,1-9 209,1 5 55,8-5-17,3-2-782,25 8 0,-6 3 0,10 8-450,-6 1 518,-11-1 1,11 9-1,-8 4 2,-3 5 1,5-5-208,-3 0 358,1 0 0,-7 7 0,0-3 1,0-3 1,2-6-57,4-7 0,-1-1 435,7 0 0,-3-8 318,10-4-374,-4-5 0,15-4 0,-4-5 634,6-6-497,5-4 0,8-2 73,0-1 1,7 8-356,-7-1 0,0 8 150,-6-1 0,-3 6-30,-4 6 1,-6 9-53,-13 18 1,-4 1 621,-9 17 0,-5 7-327,-8 7 1,-10 10 663,-22 2 0,-5 1-548,-8 5 0,0-3 0,0-5 657,0-4-718,0-5 0,9-10-312,4-4 1,13-14-739,6-12 114,4-13 0,9-7-1467,1-12 806,7-5 0,-3-15-501,8 1 1,2-8-1,4 5-2656,7-2 2454,4-2 1842,3-6 0,-1-10 0,0-1 0</inkml:trace>
  <inkml:trace contextRef="#ctx0" brushRef="#br0">12004 13061 14643,'-20'-13'256,"1"2"1,0 0 0,-1 3 5487,1-1-2970,0-6-2158,8 13 0,2 4 1,9 17-65,0 11 1,0 9 0,0 6 558,0 7-1195,9 4 1,-5 4-1,7 6 297,-2 11-1340,6 9 0,-13 2 624,4-4 1,3 2 0,-3-2-1461,-1-3 91,5-1 1,-7-20 689,3-9 1,-4-16-1555,-2-10 1839,9-12 0,-7-13 932,4-13 144,-4-12 0,-8-8-228,0-12 1,-9-4-40,2-9 1,2-2 65,-2-4 1,7-1 0,-5-10-44,2-4 50,3-3 0,6 5 770,0-1 0,8 3-110,5 4 1,11 5 1273,2 8 1,8 9-429,-2 3 1,11 8-806,2 6 0,-2 12 0,-11 14 2267,-6 4-2080,-4 10 1,-5 5-831,-4 13 1,-5-2 201,-8 8 0,0-2-579,0 2 1,0 5-1,-2-5-47,-4 4-152,4 3 1,-16-1 0,6 1 14,-6 0 64,-1-1 0,0 1 305,-1 0 1,1-1 232,0 1 0,2-9-73,4-4 1,-2-5 98,8-1 1,3-10-5,10-3 0,7-5-141,13-2 0,-2-9 406,8-4 1,7-4-252,6-2 466,8 8 0,-10-6-248,9 4 1,-7-2-207,6 2 0,-8-4 0,3 4-287,-6-4 1,-10-2 1078,-4-1-519,-4 10 0,-5-8 0,-4 6-108,-7-6 0,-4-7-446,-2-1 139,0 0 0,-2 0 0,-4 1-414,-7 1 0,-4 3-99,-3 1 1,1 1-303,0 0-78,-1-1 1,1 10 415,0 3 1,-1 5-1,1 2-832,0 0 1100,-1 9 0,1 1 387,0 10 1,6 7 0,2 6 257,2 3-79,-6 11 1,13 1 0,-4 5 774,4-1-603,2-1 1,2 7-744,4 0 1,11-8 0,11-5-556,2-4 595,-6-3 0,13-4-576,-5-8 1,4-2 578,3-18 1,-2-1 149,-5-12 0,4-6 35,-4-12 0,-4 1 286,-2-8 0,-4-3-333,-3-10 1,-6 4-963,0-4 1,-7-2 525,7 2 0,-2 0 0,4 6-475,-2 1 0,0 1 876,6 5-177,-8 4 0,6 9-113,-4-1 0,-3 8 238,3-1 0,-6 8-360,6-1 944,-9 4-528,5 10 1,-9-3 86,0 8 672,0-9-783,0 4 932,0-8-728,0 0-63,-9 0-644,7 0 959,-7 0-1461,9 0-1176,0 0 1309,0-8 401,0 6 390,0-7 72,0 9 1,2-6 813,5-1-102,-5 1-396,7 6-503,-1 0 294,-6 0-61,7 0 0,-7 0-61,5 0 448,-5-9 0,8 7-572,-3-4 268,-5 4 1,13-1 3,-9-3 857,1 4 1627,-7-7 1,6 7 635,1-4-1013,-1 3-1899,-6-5 246,0 8 0,-2 8-317,-4 5 0,1 7 1,-5 5 371,1 8-1422,3 3 0,-1 3 613,1-1 0,-1 1 0,7 0-379,0-1 1,9-5-20,4-1 1,10-9-632,3 3 678,9-4 0,-12-12 653,9-3 1,-2-5-1,5-4 439,-3-5-198,-8-12 0,4-5 416,-9-8 0,-8 0-378,-5-7 1,-4 3 0,-2 1-22,0 3 66,0 0 0,0 0 1,0 2 31,0 2 1,0 2 85,0 7-1241,0 8-444,0-6 1,2 15 294,5-5-1099,-5 5 1009,15 2-29,-6 9 1,6-5 199,-4 9 1,-4-7-568,-9 7 1409,0-8-78,0 3-466,0-8 3060,0 0-2445,0-8 1,0 3 566,0-8 1,8 9 1257,5-2-1269,4 4 1,3 2-437,-1 0 1,0 0 337,1 0 1,-1 2-734,0 4 0,-2-2-395,-4 9 0,4-6 69,-4 6-153,4-1-381,-6-1 427,-2-2 213,-9-9 1294,0 0-327,0-9 0,0-2 395,0-8-987,0 8 1,0-6-1,0 4 423,0-4 0,6 4 153,1 0 0,1 9-35,-1-2 1,-3 1 185,9-1-779,-9 4 1,7-7-852,-5 9 117,5 9 0,2-5 264,0 9 0,-7-7-74,7 7 18,0-8 0,0 3 283,0-8 0,0 0-528,6 0 1301,0 0 1,3-8-1,2-3 27,1 0 288,1-6 1,-7 4 0,1-11 1466,-1-1-1279,0 8 0,-6-1 387,0 6 68,0-6-329,-2 8-184,-3 1-892,-8 0-322,0 7-730,0-6 846,-8 8-66,6 0 286,-7 0 1,11-9 170,5-4 1,-5 2-213,4-1 194,5-1 0,0-7 68,8 1 1,-6 8 0,0 5 473,2 4-760,-7 2 1,12 2 0,-3 4-7,7 7-103,1 4 0,1 11 1,2 5-1231,2 3 1101,2 3 1,1-3 0,-3-2-594,-2-1 0,4-10-614,-6 3 1063,-1-4 1,-5-3-170,-1 0 206,-8-8 303,-3-3 0,-8-16 0,0-5 149,0-4-313,-8-2 0,3-1 0,-5 1-337,1 0 1,-4 6-519,7 0 0,-1 6-4,7-6-974,-8 9 389,6-4 2097,-7 8-256,9 0 0,9-9 0,1-2 0</inkml:trace>
  <inkml:trace contextRef="#ctx0" brushRef="#br0">10612 15534 14643,'-9'-20'-498,"-3"1"0,-6 0 0,1-1 0,2 3 1835,2 4 0,7-4 0,-7 4-567,-2-4 0,6 4-277,3 0 0,4 7 590,2-7-532,0 9 0,2 4-394,4 13 0,5 4-426,8 2 0,1 9 260,-1 4 0,0 13 108,1 7-105,-1-5 0,0 9 0,1-5 20,-1 5 1,-2 9 8,-4-1 0,2 0-238,-8-6 1,1 0-18,-1 0 221,-5 9 1,6-16 0,-8-1-180,0-14 1,7-8-643,-1-9 213,1 1-1453,-7-9 1529,0-3 1,2-10 0,2-4-70,3-7 576,-1 4 0,0-8-318,1 4 0,8-11 481,-2-1 0,4-10 0,2 5 0</inkml:trace>
  <inkml:trace contextRef="#ctx0" brushRef="#br0">11153 15456 14643,'0'-19'977,"0"6"321,0 0-7,0 9 84,0-13-1064,-8 15 1,5-3 630,-3 18-343,4 9 0,2 19-467,0 4 0,0 6 0,0 11-365,0 3 275,0 8 0,8-11-364,5 9 0,5-9 0,3 5 13,5-1 1,4-12-48,9 4 0,1-15-251,5-5 37,-4-8 1,13-12 0,-9-5 297,-2-7 0,2-15 880,-6-10 0,4-9 512,-11-10 1,-4-10 360,-2-3-764,-13-5 1,-5 4-1,-8 1 217,0-3 1,0 5-165,0-3 0,-15 7-370,-4-6 1,-11 8-660,4-2 7,-8 13 1,6 4-1,-7 10-1249,3 6-106,8-6 1,-10 16 615,8-4 1,1 6-79,5 6 0,3-1 410,4 7-922,5-7 1,8 12 442,0-4 138,0-5 944,8 1 0,3 0 1,8 1-1</inkml:trace>
  <inkml:trace contextRef="#ctx0" brushRef="#br0">13801 14819 14643,'-10'-9'-701,"1"-2"0,7-1 1614,-4-1 0,3 0 1614,-3-6 1,4-1 424,2 1-2211,0 8 0,8 11 0,5 15-467,4 9 0,-4 6 0,0 8 23,2 1 0,2 8-468,3 5 1,-3 2 642,-4-3-860,4 13 0,-8-12 1,6 17-316,-2 4 0,-9-9-1804,2 13 1818,5-12 1,-9 8-348,5-9 1,-5-2 388,-2-10 0,-9-5-493,-4-8 1,3-9-72,-3-4 1613,0-14 0,-7-5-502,1-14 1,-9-12 0,-2-11 0</inkml:trace>
  <inkml:trace contextRef="#ctx0" brushRef="#br0">13666 15186 14643,'0'-67'489,"0"-1"-91,0-1 0,9 0 410,4 5 506,12 4 0,5-9-292,9 5 1,6 12 249,0 1 1,0 16-571,-6 10 0,0 5 0,-1 7 1905,1 7-2179,-17 12 0,3 5-98,-12 8 1,2 1 0,0 1-126,-2 5-554,-8-5 0,3 16 1,-8-7-1261,0 0 1207,0 6 1,-2-5-339,-4 7 1,3-6 407,-3 1 1,-3-1-1410,3 6 0,-7 1 0,4-2 339,-1-5-518,5 4 2048,-3-14 0,-1 23 0,-2-4 0</inkml:trace>
  <inkml:trace contextRef="#ctx0" brushRef="#br0">14478 15263 17388,'0'-11'401,"-9"3"0,5 16 403,-9 5 1,7 5-1,-5 3-907,3 5 1,-5-3-1,4 7-182,-2-2 0,7 5 0,-2-8-106,3-1-41,3-3 1,3-10-45,3-4 1,5-5 102,8-2 937,0-18 1,3 3-1,1-15-166,3 3 0,0-8 429,-7 3-491,1 4 1,-1 0-28,0 9 0,1 0 1,-3-1-116,-4 1 160,4 8 1,-6 5 273,8 12-1053,-8 5 0,4 8 0,-7 1-586,3-1 0,-4 0 145,5 0 1,-5 1 128,6-1 0,-7-2 43,7-4 0,-9-2-42,3-5-315,4-4 1008,-9 7 1,6-18 1119,-8-3 0,0-6-557,0-1 0,0 0 310,0-1 0,0 1 58,0 0-872,0 0 46,0 8 0,2-4 134,5 8 370,-5 1 1,7 14-1184,-9 5 0,0 7 424,0 5 1,0-3 52,0 4 1,0-5-131,0-2 0,0 1 241,0-1 0,0-6 792,0 0-358,0-9 0,0 3 155,0-14 0,0-6 697,0-13-1004,0-4 0,0-10 0,0-5-94,0-7-49,8 5 1,3-9 0,8 4-751,1-3 750,8-3 0,-5 8-876,9 5 1,-6 11 0,6 4-87,3 2 0,-1 2-369,-2 7 0,3 6 217,-10 0 1069,1 9 1,2-13 0,2 6 0</inkml:trace>
  <inkml:trace contextRef="#ctx0" brushRef="#br0">15367 13872 15432,'-10'0'5168,"1"2"-2740,9 5 1,0 12-1016,0 13-878,0 13 0,6 13 1,3 15 349,2 9-1314,-7 6 0,11 8 0,-6 1 245,1 0-845,-5-9 1,12-2 547,-4-9 1,-3 0 0,3-2-4229,2-4 2897,-6-4 1,6-9 731,-9 0 1,1-9 15,-7-4 0,0-19 1175,0-7-24,-9-12-164,-1-7 0,-12-11 0,-2-11-370,-1-3 1,1 1 578,11-8 0,-4 0 1267,4-7-936,5 9 1,-1-7 279,9 5 1,9-4 222,3-3 1,12 0-85,2 1 1,8 1 203,-2 5 1,5-4 34,2 3 0,-1 5-1445,1 3 0,0 5 0,-1 5-35,1 2 0,0 9-756,-1-2 0,-1 4-323,-5 2 676,4 0 1,-14 0-80,4 0 1,-5 0 445,-2 0 0,-8 2-199,-4 4 1,-5-2-296,-2 9 913,0 0 1,0 7-7,0-1 0,0 0 741,0 0 1,0 7-118,0 0 1,2 8-1,2-1-273,3 3 1,1-4-1777,-1 0 1480,-5-8 0,15 13 1,-6-7-1</inkml:trace>
  <inkml:trace contextRef="#ctx0" brushRef="#br0">16179 14568 14643,'19'0'560,"-8"0"297,6 8 0,-12 1-484,8 4 1,-7 2-1535,7-9 0,-7 7 0,5-4-1384,-2 1 464,6 3 1778,-5 7 1,8-8 0,-3-1 3,-2-2 1,-7 4-28,7-7 0,-2 3-45,1-3 505,6-4 1,-16 9 305,4-5 191,5-3 189,-9 14 2510,7-15-1780,-9 15-895,0-6 624,0 0-1381,0 6-153,0-15-754,0 15 247,8-15 1,-3 7-596,8-9 1715,-9-9 1,11 5 0,-7-9 41,3-2 513,-7-2 0,5-5-434,-9-3 1,7-5-102,-1-9 0,0-2 0,-6-4 511,0-6-483,0-5 1,0-4-239,0-5 0,0 3-118,0-9 1,-6 11-1,0 2-205,1 11 120,3 6 0,2 17 781,0 5-492,0 13 898,0-3-612,0 26 1,0-4 0,0 15 151,0 0 0,7-7-587,-1 5 98,0 4 0,1 7-302,-1 8 0,7 8 91,-6-1 0,5 4 55,-5 2 1,6 6 0,-7 3-841,-1 1 0,5-3 19,3 6 149,-4-9 0,6 4-341,-9-8 1,7-10 0,-6-10-1174,-3-10 1111,7-15 492,-9-4 1,13-14 574,-9-8 1,1-8-445,-7-18 1,6-1 166,1-6 1,-1 4 122,-6-10 1,0 0-1,0-8 322,0-4-17,0-5 0,0-2 0,0 1 1670,0-3-1436,0-3 1,0 6 323,0-1 0,0 17 0,0 5 369,0 12 344,0 9-711,9 9 1,1 8-13,10 5 1,-1 21 0,0 11-87,1 8-652,-1 5 0,-6 1-505,0 6 0,0-6 1,4 5 32,-4-4 11,4 6 0,-6-8 37,8 0 0,0-3 0,1-8-3054,-1 2 2683,0-6 1,3-3-425,4-8 1,-5-9 670,5 3 1,2-14 0,0-6 550,2-4 0,-7-8 1307,3-1-1018,-4-9 1,-3-1 0,0-9 357,1 2 1,-8 4-101,1 7 0,-6-2 785,6 8 1230,-9 0-1782,5 7 1,-7 8-227,4 5-739,-4 4 1,13 10 0,-6 3-1337,2 0 642,-7 6 185,13-15 1,-6 13-45,8-9 306,1 1 0,-8-7 398,1 0 1,-6-2 0,4-5 1180,-3-6-311,-1 5 0,-1-9 1803,0 4-1175,1-4 0,-7-3 590,0 1-1285,0 8 202,0-6-626,8 15 0,-3-7-89,8 9-603,-9 0 1,13 11-380,-4 8 0,-2 3 263,2 10 1,0 0 291,6 7 1,-6 6-108,0 0 0,-7 13 209,7-6 1,-9 10-1,3-6-367,-5 6 71,-11 2 0,-1 1 474,-10-1 0,-8 0 300,-4-6 0,-4-6-183,-3-1 1,0-10 266,1-2 1,-1-5-865,0-14 0,9 1 1,2-15-400,0-1-203,7-3 1,-1-2 182,9 0 1,7 0 610,-7 0 1,0-9-1,-6-1 1</inkml:trace>
  <inkml:trace contextRef="#ctx0" brushRef="#br0">9027 13312 14092,'-30'11'272,"-5"6"1,8-7 0,-1 3-1,0-2 1,4 0 1148,3 0 0,10-9-1222,4-2 1,7-5 0,7-12 410,6-4 1,10-5 0,5 0 0,2-4-56,5 0 0,-1-4-279,-2 8 1,5-6-74,-5 6 26,5-8 1,1 6 0,1-4-243,0 6 13,-1 4 0,1 3 1,0 2 156,-1 4 0,-6 4-656,1 9 1,-8 0 24,8 0 0,-8 5-79,8 8 1,-10 2-73,3 17 0,-5 0 181,-1 7 0,6 8 17,-1 4 1,-5 7 203,-7 7 0,-1 6 64,8 12 1,-3 12-191,-4 8 0,-2 2 369,-5-2 1,-4-2-25,1-46 0,1-1 0,-2 47 78,-2 2 0,0-21-56,0-11 0,0-11 48,0-9 0,0-12-18,0-13-571,0-13 1,2-5 0,4-10-96,7-4 0,2-14 728,-2-12 1,4-13-1,-6-4 1</inkml:trace>
  <inkml:trace contextRef="#ctx0" brushRef="#br0">9414 13833 14092,'-9'20'4714,"-4"-1"-2096,4-8-1420,1-3 1,16-8-1027,5 0 0,7 0 146,5 0 0,6 0 18,7 0 0,7-8 345,0-5 1,9-6-360,-2-7 1,3 2-1267,3-8 1,3 6-318,3-6 0,-4 0 548,5-7 1,-5 7-11,-2 0 0,2 8-243,4-2 0,-10 7 1014,4 6 1,-13 5 0,2 8 0</inkml:trace>
  <inkml:trace contextRef="#ctx0" brushRef="#br0">12042 17215 13510,'-2'-11'1280,"-4"4"-2053,4 5 512,-15 2 1200,14 0-445,-14 0 0,13 0 2,-9 0 1,7 0-38,-7 0 1,6 0-583,-6 0 68,9 0 205,-5 0 274,9 0-888,0 0 390,-8 0-115,6 0 84,-7 0-70,9 0-1705,0 0 1731,0-8 0,2 6 55,5-5 331,-5-4 0,6 7-271,-8-9 417,9 9-54,-7-13 1,9 15 0,-7-7 889,3 0-700,-1 7 0,-4-13 333,5 9-706,-5-9 0,9 6 521,-5-4 81,-4-4-107,7 6-563,-9-8 1,2 6 161,4 0 333,-3 9 257,5-13-542,-8 15 0,-2-7-708,-4 9 1,1 0 256,-8 0 0,7 9 564,-7 4 1,7 4-90,-7 2 1,0 0 138,-7 1 1,1 5-273,0 1 1,2 6-315,4-6 1,-4 6 265,4-6 1,4 6 322,3-6 1,3 0-277,3-7 1,0 0-620,0 1 0,9-7-133,4 0 1,13-3-266,6 3 1,4-2-1,3-5 1,6 3 313,0 4 0,9 4-46,-2-4 1,-5 10-503,-2 3 1028,4 9 0,-16-8 1,-1 8-74,-9-3 1,-5 7 613,-6 6 0,-3 0 233,-9-7 1,-6 1-134,-1 0 0,-8-3-138,2-4 0,-4 3-112,-2-9 1,-1-1-422,1-5 0,6-3 279,0-4-754,0 4 254,3-15 1,-5 4-845,8-12 0,-6-5 37,7-8 1,-1-9 31,7-4 0,0-11 802,0-2 0,0-9-321,0 3 451,0-5 0,9-11 0,2-1 0</inkml:trace>
  <inkml:trace contextRef="#ctx0" brushRef="#br0">12158 17215 13291,'-8'-20'-2410,"4"3"2662,-9 4 108,8-4 1,-10 13-1,7-7 1043,-3 2-920,7-6-169,-13 5 0,12-3 805,-8 0-760,9 9 0,-7-5 282,5 9 606,4 0 192,-7 0-353,9 0 315,0 0-731,9 0 0,4 0-313,12 0 1,-1-9 409,8-3 0,0 1 255,7-2-908,0 0 1,6 0 0,0 0-65,-2-2 1,-2 5-53,-3-3 0,-1 8-294,-5-1 1,-2-3 161,-4 3 0,-11-1-136,4 7 1,-10 0-1242,4 0-708,-9 0-1208,5 9 1178,-9 2 643,0 8 1,2-6 1438,4 0 0,5-9 0,8 5 1</inkml:trace>
  <inkml:trace contextRef="#ctx0" brushRef="#br0">13473 17408 13219,'-19'0'1982,"-1"8"593,9-6-1766,3 7 0,10-15 0,4-3 28,7-2 0,7-2 1,3-6-303,3 0 0,6-1 0,-4-1-147,2-5-199,3 5 0,-1-7 0,0 11 304,2 4-1105,-6-4 1,2 6 0,-6-6-1064,2 4-1113,-1 4 1592,-5 9 0,-9 9-1660,-5 4 2727,-4 13 0,-10-3 0,-5 9 137,-5 3 0,-7 1 177,-1 3 0,-6-1 269,6 1-345,0 0 1,0-1 17,1 1 1,-1 0 0,9-3 112,4-4 1,-2-4 630,8-8 1,-6-1 1108,7 0-1516,0-8-25,6-2 1,2-12-1,4-3 216,7-7 1,4-4 288,3-2-962,7-1 1,-3-6 0,6 1 589,-2 1-1324,6-6 1,-10 9 0,8-5-126,3 4 1,1-3-1196,3-1 2076,-9 0 1,15 7 0,-4-1 0</inkml:trace>
  <inkml:trace contextRef="#ctx0" brushRef="#br0">14555 16828 14092,'0'-19'756,"0"0"0,0-1-42,0 1 1494,0 0 1,0-1-1052,0 1 1,3 8-153,3 5 0,5 4-836,8 2 1,7 8-774,0 5-200,-1 13 0,3 6 444,4 13 1,-4-4-684,-2 4 1,2 2 0,-2 0 112,-2 3 0,-3-1-1052,-2 3 1105,-8-5 0,4-8 214,-8-1 0,5-1 423,-5-5 1,-1-4 820,-6-9-450,0-8 0,-6-5 233,-1-12 1,-5-7 0,3-13 1307,-2-6-1346,7-4 1,-7-10 286,5 1 1,1-8-1,-5 1 271,1-4-431,3-2 0,6 0 0,0 3 824,0 3-870,0 5 1,8 8 646,5 1 1,-2 10-348,2 8 1,0 3-550,6 11 0,0 1-158,1 12 1,-1 10-388,0 9 1,-6 8 286,0-2 1,-6 5 0,3 4-213,-1 4 83,6-4 0,-13 6 1,7-9-1825,-1 1 783,-6 0 1,9-3-1,-7-1-599,3-3 358,8 0 1,-11-2 229,9-4 1166,0-5 0,6-10 0,1-2 1</inkml:trace>
  <inkml:trace contextRef="#ctx0" brushRef="#br0">15406 16886 14092,'11'19'223,"-5"1"0,3-1 54,-3 0 225,9 1 1,-11 1 35,9 5 0,-2-5 0,4 5 429,-2-4-1306,8-12 1,3 5 0,6-8 368,-2-3 1,6-2-58,-1-2 0,3-8 518,3-5 1,-3-11 712,-3-2-697,-6-8 0,-9 6 0,-3-6 318,-2 2 1,-9 8 731,2-2-1015,-12 5 1,-5 1 0,-8 3-417,-1 4-139,-7-4 1,-3 15-816,-9-4 0,2 4 369,5 2 1,-2 6-705,8 0 0,0 3 568,7-3 1,0-3-4052,-1 3 4674,9-4 1,3-2-1,8 0 1</inkml:trace>
  <inkml:trace contextRef="#ctx0" brushRef="#br0">16372 16596 14643,'0'-13'4139,"0"1"-1344,0 7-1790,0-3 453,0-1-519,0 7-790,0-7 0,0 18 0,3 4 399,3 4-856,-4 11 1,13 0 0,-6 8-121,2 3 1,-5-5-1277,7 11 182,0-4 0,0 4 1,0 0-682,2-2 832,2-2 1,-4-11 1236,0-4 1,-1-5 0,8-1 0</inkml:trace>
  <inkml:trace contextRef="#ctx0" brushRef="#br0">16295 16113 14643,'-13'0'1450,"0"0"1,9 2 2412,-2 5-2609,3-5 0,1 7-841,-4-9-358,4 0-1724,-7 0 0,18 0 360,4 0 0,4 0 1309,2 0 0,9 0 0,2 0 0</inkml:trace>
  <inkml:trace contextRef="#ctx0" brushRef="#br0">16740 16577 14643,'0'26'489,"0"-1"-325,0-1 996,0-2 0,6-3 0,1 0-544,-3 1 0,4-1-535,-1 0 1,6-6-284,-7 0-996,9 0 0,-6 0 0,6-3-1416,-2-1 1699,0-3 0,6-6-42,0 0 780,-8 0 1,4-2 685,-8-4 0,5-7 162,-5-13 0,1 5 845,-1-5 0,-5-2-490,5 2 1,1-6 1788,-1 6-1953,-1 1 0,0-1 0,3 0 1040,2 2-1524,2 3 1,0 4 0,-1 4-125,3 7 0,3-3-1085,1 2 572,-8 1 0,6 8 1,-4 5-1371,4 6 0,2 4 592,1 2 1,-7 0-134,-1 1 0,-1-7-438,2-1 712,4 1 1,-13-2-8,9-5 595,-8-3 1,10-6 1160,-9-3 1,1-5 687,-7-8-648,0 0 1,2-7 0,2-2 46,2-2 0,1 4 389,-7-6-797,9 8 0,-5-1 0,7 10 965,-3 2-1033,7 8 0,-11-1 0,9 12-755,2 7 0,3 11-390,1 2 0,0 8 43,1-2 1,-3 5-1593,-4 1 1555,12 1 0,-18-9 1,12-4-3512,-2-5 3827,1-1 0,9-1 1,4 0-1</inkml:trace>
  <inkml:trace contextRef="#ctx0" brushRef="#br0">17861 15939 14643,'6'26'606,"1"0"1,1 0 467,-1-7 1,-3 9 1376,9 4 1,-2 5-1392,2 1 1,2 9 588,-9 5-1767,9-5 0,-4 9 0,6-7 300,-4 1-1533,4-3 1,-6-8 789,8-1 1,-6-1-1,0-5-1310,2-6 0,-4-11 851,2-2-3493,-9-9 1836,13 5 2899,-15-9 1,7-18 0,-9-3 0</inkml:trace>
  <inkml:trace contextRef="#ctx0" brushRef="#br0">17880 16094 14643,'-19'-75'-503,"0"4"847,8 4 1,2 12 0,9 3 553,0 7 0,9 6 407,4 7 0,6 4 1069,7 9-1651,-5 8 0,14 3 38,-10 8 1,8 2 0,-5 4-445,2 7 0,-13 4-852,2 3 0,-6 1 75,0 5 0,-2-3-369,-5 10 1,-4-10-44,5 3 0,-5 2-998,-2-2 0,0 2 242,0-3 0,0-3 1694,0 4 1,-9-5 0,-2-2 0</inkml:trace>
  <inkml:trace contextRef="#ctx0" brushRef="#br0">18460 15978 15380,'11'19'1559,"-3"1"1,-8-1-491,0 0 0,0 1-943,0-1 1,0 0-521,0 1 1,0-1-552,0 0 0,3-6 526,3 0 1,-2-9-738,9 3 1150,-9-5 1,14-2 0,-5 0 759,4 0 0,-4-2-413,0-5 1,-7-6 412,7-12 0,-9 3 996,3-4-1274,-5-4 0,-2 9 0,-2-7-17,-5 0 1,-1 7 454,-5-5-1969,-5 4 1,10 3 0,-7 2-244,2 4-1411,9-4 1,-7 6 2498,4-8 1,5-1-1,-6 1 1</inkml:trace>
  <inkml:trace contextRef="#ctx0" brushRef="#br0">19001 15785 14643,'-8'49'1902,"6"-4"-963,-5-13 0,-1 5 1473,1-5 1,-6 5-1611,7 1 1,-7-1 0,6-5-1704,3-6 527,2-13-326,2 4 1,2-15 185,5 4 516,3-12 0,8 0 0,-3-12 604,-3-3 0,-1-3-134,2 5 0,4-7-93,-4 0 0,-2-8-494,2 2 0,-7 4-237,7 2 0,-6-2 447,5 3 0,-5 1 236,6 11 0,-7-2-329,7 9 1,-6-1-1021,5 7 892,1 0 1,0 9-1,0 4-625,2 4 1,0 4 383,-2 5 0,9-5-931,-10 5 924,10-4 0,-11-5-24,8-4 0,0 2 0,1-9-144,-1-1 410,-8-3 1,-1-11 1181,-3-4 1,-5-4 310,4-2-1124,-3-1 1,-3-5-1,-3-3-195,-3-2 0,4 6 616,-5-2-714,5 5 0,2 2 247,0-1-238,0 9 1,2 5-892,5 12 725,-5 5 0,15 9 1,-4-1-386,4 0 233,3 0 1,-1 1-56,0-1 0,1-2 0,-1-2 28,0-2 368,1-9-200,-1 5 295,-8-9 0,4-2 0,-9-5 1062,-2-5 1,-1-6 235,-3-1-1105,0-9 1,0 7-1,0-7 365,0 0 0,0 6-456,0-3 197,0 3-403,0 3 1,8 2-1,5 4 105,4 6 0,-4 5-1210,0 2 714,0 0 1,13 0 0,-1 0-718,-1 0 0,-2 0 439,-3 0 1,-6 0 266,0 0 1,0-2 206,6-4 1,-8-5 254,-5-8-249,5-9 1,-9 4 0,4-8-86,-3-2 0,-3-9 321,0-2 1,0-16 90,0 3 0,-9-15 601,-4-4-385,4 0 0,-6-15-100,9 8 0,0 2 1,6 14 724,0 10-576,0 8 63,0 29-19,8 4 1,-4 21 0,11 9 249,7 13 1,-3 10 1025,7 9-1120,-4 5 1,-3 14 341,0 0 0,1 1 183,-1-7 1,-6-2-2442,0-5 0,-1 3 669,8-9 0,-1 0-392,0-6 1,-6-3 884,0-4 0,-2 3-2192,2-10 1,2 1-1147,-9-7 834,1 1 2860,-16-1 1,-2 0 0,-8 1 0</inkml:trace>
  <inkml:trace contextRef="#ctx0" brushRef="#br0">19949 15514 17792,'19'-8'2325,"0"-5"1,7-4-1436,0-3 1,8-1-985,-2-5 1,7 3 253,6-10-107,-4 10 0,6-14 0,-8 7 0</inkml:trace>
  <inkml:trace contextRef="#ctx0" brushRef="#br0">13260 18065 14092,'-13'0'3124,"0"0"-2396,9 0 0,-4 17 1,10 9-1,4 10-648,7 9 1,4 7-1,3 12 1,-1 7-248,0 4 1,-2-4 158,-4 0 1,4-3-1,-4 1 1,5-11-432,1-11 0,-6-8-1411,0-7 1013,0 5 0,6-24-654,0-1 0,-2-9-305,-4-10 2019,4-4 1,-6-17 0,9-2 0</inkml:trace>
  <inkml:trace contextRef="#ctx0" brushRef="#br0">13782 18297 17693,'9'19'-389,"1"9"311,10 4 1,-1 4-811,0 3 754,9 0 0,-4-3 0,6-1-194,-2-3 0,4-2-77,-6 2 0,2-13 248,-2-12 1,-5-5 164,5-2 0,-7-9 495,-6-4 0,2-14 355,-8-12 0,-1-2-374,-6-10 0,0 1 91,0-1 1,-2 1-189,-4 5 0,1 7 109,-8-1 1,0 0-1107,-6 7-95,8 4-1149,-6 0-1412,15 18 3352,-7 1 0,18 9 0,2 0 0</inkml:trace>
  <inkml:trace contextRef="#ctx0" brushRef="#br0">14807 18451 19472,'19'-9'3984,"2"5"-3378,5-9 1,6 0 0,14-6 0,7 0-196,10-1 0,-1-5-530,9-1 1,2-8 195,11 1 1,-11 5-129,4 3 1,-15 3-468,-4 3 0,-6 0 392,-7-1 1,-13 3-1273,0 4 61,-17 5-42,-6 8 796,-9 0 0,-9 0 142,-4 0 0,-6 6 169,-7 1 0,5-1 88,-5-6 1,5 0-212,1 0 0,1 0 198,0 0 0,-1-6 62,1-1 1,8-8-25,5 2 609,4-4 0,2-2 143,0-1 1,8 7 336,5 1 0,6 1-286,7-2 0,-2 4-4,8 9 0,-6 9-424,6 4 0,-8 15-231,1 10 0,-5 3-82,-7 11 0,-5-1-302,-8 7 1,0 0-791,0 0 1,-2-2-277,-4-5 1,1-3 1455,-8-10 0,9 1 0,-4 0 0</inkml:trace>
  <inkml:trace contextRef="#ctx0" brushRef="#br0">17049 17929 14092,'-11'-12'327,"3"1"1,-1 0 0,-4 0 1150,-4-4 0,4 7-722,0 1-587,0-3 0,-6 7 0,0-1 1,-1 6 200,1 5 1,2 14 1017,4-2-1271,-4 14 0,8-3 0,-4 11 274,7 4-270,-5 4 0,9 2 1,-5 1-64,5 2 1,2-7-135,0-2 1,0-4-111,0-3 1,7-8-166,-1-4 0,9-13-496,-2-6 0,4-7 577,3-7 0,-1-12 774,0-13 1,1-5-260,-1-2 1,0 1 136,1-1 1,-1 1 278,0-1-257,1 9 0,-1 2 0,2 9 40,5-1 1,-4 3-247,3 4 0,-3 7-894,-3 12 1,1-1-655,-1 7 1,0 1-439,1 7 1,-8-10 459,1-3 1,0-5-1111,7-2 977,-10 0 1485,8-9 1,-8-10-1,10-11 1</inkml:trace>
  <inkml:trace contextRef="#ctx0" brushRef="#br0">17358 17330 14092,'-10'-10'635,"-1"-5"2301,4 8-1398,5 1-985,-6 6 1,8 2 381,0 4 1,0 14-20,0 12 1,0 13-420,0 7 1,8 10-267,5 2 0,11 9-272,1-2 1,3 2-29,-2-2 0,-2-5-90,8-8 1,-8 0 158,1 0 1,1-8-532,-6-5 0,3-13-351,-10-6-163,-4-13 503,-1-5 646,-8-8 0,-15-8-214,-4-5 0,-7-2 176,0 2 0,-2-4 16,-4 4 1,-4 2-46,3-2 0,6 9 89,1-3 1,4-1-337,3 1-162,8 1 272,3 6 277,16 0 0,12 0 1,10 0-176,0 0 1,8 0 296,1 0-236,0 0 1,8 0 0,-8 0-608,-1 0 1,-1-7-545,-5 1 1,4-9 484,-3 2 0,-3-4 47,2-2 0,-11-1 222,-1 1 1,-3-2 0,-11-5 0,1 2 54,-7-8 1,0 0 49,0-7 0,-9 7 108,-4 0 0,3 2-56,-3-3-555,8 6 1029,-3 7 18,8 10 1,8 1 214,5 9 0,5 9 969,1 3-937,0 6 1,1 1 316,-1 0 1,0-6-1,0 0-583,1 2 1,-7 2-328,0 2 0,-7-6-421,7 0 1,-9-6-61,3 6-715,-5-9 1524,6 4-332,-5-8 1,5-2 672,-8-4 0,0-7 22,0-13 1,0-4-161,0-8 1,0-3-317,0-4 1,0 4-288,0-4 0,2-2-238,5 1 0,3 4-689,10 9 0,-7 8 626,0 12 1,-1-2-2626,8 8 2899,-1 1 1,9 23 0,2 4 0</inkml:trace>
  <inkml:trace contextRef="#ctx0" brushRef="#br0">18383 17717 14092,'11'8'-1391,"-3"-5"3855,1 5-1514,1-16 1,1-3 728,-4-8 1,1-1 275,-1 1-1377,-1 0 0,-4-1 130,5 1-363,-5 0 615,6 8-392,-8 2-591,0 18 1,0-3-1,0 12-531,0 3 1,0 3 170,0-5 1,0 7 148,0-1 1,0 1 60,0-6-129,0-1 272,0 0-583,0 0 623,0-8 13,0-2-428,9-9 1,-7-9 528,5-4 1,-3-4-9,2-2-78,-4 0 0,16-1 193,-5 1 0,-3 6 294,3 0-377,0 9 0,6-7 67,1 5 90,-1 4 0,0-7-613,1 9 0,-7 0-626,-1 0 148,-7 0-825,12 0 797,-15 0 0,9-2 109,-5-5 1,-4 3 129,5-9 1,-5 7-297,-2-7 0,6 0 425,1-6 1,2-3 726,-3-4 1,-4 5-63,5-5 0,1 5-22,-1 1 0,-1 8 53,-6-1 1,0 6-347,0-6-233,0 9 544,0-5 94,0 9-328,-9 0 0,5 0-222,-9 0-217,9 0-43,-5 0-208,9 0 7024,0 0-5064,0 9-851,0 2 1,0 8 89,0 0 0,9 1-572,4-1-39,-5 0 1,10 7 0,-5 0-530,4-3 0,2 5 98,0-2 1,1 6-246,-1-6 0,-2 0-374,-4-7 204,4 1 1,-12-3-208,7-4 192,-7-5 879,3-8 1,-14-8 273,-1-5 0,-5-13 316,5-6 0,-6-5-280,7-1 0,-1-10-44,7-3 1,0-5 62,0-2 1,9 7-123,4-1 0,4 9 511,2-2 1,1 0 906,-1 6-1069,0 5 0,1 23 1,-1 5 45,0 4 0,-1 4-101,-6 4 0,-3 5 89,-9 8 0,0 7 489,0 0 1,0 0-535,0-7 0,0 7 323,0-1-604,0 1-326,0 2 1,0-13-1,0 4 278,0-1 0,6-1-616,1 2 0,1 0-292,-1 1 1,-3-3 191,9-4 0,-2 4-238,2-4 1,2 4 367,-9 2 0,3-2 327,-3-4-265,-4 5 912,7-8 340,-9 1 243,0-2-350,0-9 1,-2 0 113,-5 0-774,5 0-126,-6-9 1,8-2 491,0-8 0,6 0-114,1-1 0,10 1 244,2 0 1,0-7-847,7 0 1,2-2 309,-2 2 1,2 5 802,-2-5 0,-5 5 73,5 1 1,-5 1 1895,-1 0-2625,-10 0 1,-1-1-182,-9 1 0,0 6 0,0 0 0,-9 7 0,-4-7 0,-4 9 0,-2-3 0,0 5 0,-1 2-611,1 0 1,2 2 249,4 5 0,4-3 48,9 9 0,2-3-105,5 3 1,4 4-58,8-4 1,7 5 78,-1 1 1,10-8-364,-3-5 0,2 3-188,-1-3 0,3 0-638,-4-6 1,5-2 458,2-4 0,-3-7-286,-4-13 1,5-4 1642,-5-8 1,5-10 0,1-1 0</inkml:trace>
  <inkml:trace contextRef="#ctx0" brushRef="#br0">20799 16577 14750,'-2'-19'0,"-2"-1"-144,-3 1 1,1 0 0,4-1 1483,-5 1-984,5 0 1,-7-1 0,7 3-1,-2 2 287,-2 2 1,-1 0 1217,7-6-756,0 8 73,0 3-1186,-9-1 1,1 9-98,-5 0 0,2 9-277,5 10 1,4 9 191,-5 4 0,-1 13 52,1 7 0,1 4 187,6 2-420,0 0 0,2 0 1,2 0-251,3-1 1,8 1 327,-2 0 0,4-8-222,2-5 0,0-13-273,1-6 0,1-7 441,5-6 1,-5-4 220,5-9 0,-2-11 722,2-8 1,-5-9-142,5-11 0,-5-2 67,-1-4-317,-1 4 0,-2-4 0,-2 11 184,-2 2 0,-2 2 92,2-3 1,2 12 155,-9 8 0,1 7 199,-7-7-1081,0 8 1,6-1-166,1 12 1,-1-1 1,-6 8 0,2 0 109,5 6 0,-5-6-413,4 0 283,-4 0 0,-2-1-278,0 1-128,0-8 1625,0 3 28,0-8-378,-8 0 1,-1-2-493,-4-4 1,3 1-139,3-8 1,5 1 432,-5-8-479,5 1 1,2 0 73,0-1-266,0 1 0,9 2 264,4 4 0,4-2 45,2 8 1,7 1 422,0 6-234,0 0 0,-7 2 0,0 2-212,1 3 0,-1 6-178,0-7 0,-6 7-7,0-7 0,-6 1-614,5-7 939,-7 0 268,3 0-45,-8 0 1,0-9 624,0-4-257,9-4 1,-7-2-648,4 0 1,3 6 0,0 2 797,1 2-477,3-6 0,7 13-624,-1-4 0,-6 4-761,0 2 543,0 8 1,-1-3 384,1 7 0,-8-7 1,3 3-1</inkml:trace>
  <inkml:trace contextRef="#ctx0" brushRef="#br0">21514 16017 14643,'-19'-58'-260,"0"0"1,1 0 629,6 0 0,-3 11-37,8 8 538,1 18 0,8 12 838,4 9-1133,-4 0 1,16 2 0,-3 7-184,8 10 0,-1 2-291,3 12 1,-1 7 126,2 12 1,-7-3 132,1 3-488,-1-1 1,-8 7 0,6 0-94,-4 0 1,-3-6-703,-3-1 1,-5-6 651,4 7 0,-3-3 150,-3 3 193,-9-5 0,-2-15 0,-8-2 250,0-2 0,-7-2 233,0-7 0,0-8-269,7-5 1,0-3 361,-1-3-751,10 0 1,1-9 0,9-4 28,0-4 1,9 4 489,3 0 1,8 9-406,6-3 1,-3 5-655,9 2 393,-8 0 1,10 0 0,-6 0-731,2 0 1,-4 0 209,6 0 1,-6 0 20,6 0 0,-8-2-94,2-4 209,-5 4 1,-4-16-1,-2 3 417,-2-8 0,-2-1 429,2-8 0,2 6 22,-9-6 0,1 0 81,-7-7-260,0-8 1,6 8 0,1-2 132,-3 7 0,0 11 316,3-3-1,4 13 0,8 13 519,0 13-890,-8 4 0,6 11 0,-4 4 942,4 5 0,-4 8-561,0 0-365,0 0 1,-2-13-1062,-5 0 0,3-8 127,-3 2 1,0-5-2722,-6-2 3421,0-8 0,9-2 0,2-9 1</inkml:trace>
  <inkml:trace contextRef="#ctx0" brushRef="#br0">22133 15881 14643,'-13'11'6791,"0"-4"-5295,9-5 2214,-5-2-2880,1 0-1427,5 0 0,-3 0-1903,12 0 1658,-3 0 0,14-2-1170,-4-5 0,10-4 878,3-8 1198,0 0 0,2-9 0,2-2 0</inkml:trace>
  <inkml:trace contextRef="#ctx0" brushRef="#br0">22519 15167 14643,'-10'0'4334,"-7"-9"-3809,14 7 0,-5-5 801,8 14-747,0 4 0,8 12 0,3 7 1100,0 9-1351,6 21 0,-4-6 0,11 17-226,1 1 1,1 1-434,-7-2 0,1 9-768,-1-9 0,-6-1-569,0-12 0,-2 0 465,1 0 1,4-8-438,-10-5 1,0-7 938,-6-5 0,0-5 17,0-9 1,-2 0 1118,-4 0-142,4-8 0,-16-2 0,6-9-230,-6 0 0,1-9-333,4-4 0,-4-4 341,4-2 0,5-9-50,1-4 740,5-5 1,2 5-1,0 0 23,0-3 1,9 1 63,4 2 1,4-2-320,2 8 1,7-6 392,0 6 1,6 2-68,-6 11 1,8-2-192,-2 9 1,3-7-621,-3 7 1,4-1-1427,-3 7 0,-3 2-1286,2 5 1963,-9-5 1,5 15 0,-8-6-936,-1 0 0,-6-1 933,0-3 1,-9-3 215,3 9 0,-5-7-12,-2 7 551,0-9 0,0 14 0,0-5 2167,0 4-1859,0 2 0,2 7 1,2 2 632,3 2 0,1-4 63,-1 6-689,-5-9 0,13 5 0,-7-8-162,3-1 0,0 0-1203,2 1 327,4-10 548,-15-1 1,15-9 0,-6 0 0</inkml:trace>
  <inkml:trace contextRef="#ctx0" brushRef="#br0">23235 15630 14643,'2'13'-35,"4"0"1,-4-7 692,5 7 0,1-6-303,-1 6 106,8 0 1,-11 6-1317,9 0 1,-6 1 587,5-1 1,-5 0-945,6 0 1,0-1-282,6-5 677,-8 4 1,6-9 388,-4 5 1,4 2-202,2-8 779,1-1 0,-7-6 339,-1 0-65,-7 0 1047,3 0 0,-6-6 264,5-1 0,-5-1-799,4 1 0,-1 5-13,1-4-186,-4 3 1,16 3-1169,-6 0-162,6 0 1,1 0-668,0 0 1,1 0 652,-1 0 1,0 0 506,1 0 0,-3-2 441,-4-4 0,4-3 360,-4-4 0,4-4 529,2 4 1,-2-6-88,-4-7 1,4 5 361,-4-5 1,-2 2-224,2-1 0,0 3 419,6-4 0,1 5 196,-1 2-1532,0 8 0,1 2-480,-1 9 0,2 0 0,3 2-781,2 5 0,0 4-330,-7 8 0,0 7-31,1-1 0,-3 1-3080,-4-6 2373,4-10 1,-13 5-2670,9-8 4353,-9-1 1,5-6 0,-9 0 0</inkml:trace>
  <inkml:trace contextRef="#ctx0" brushRef="#br0">1759 6047 14394,'-20'0'-24,"1"0"-11,0 0 1,10-6-1,11-3 1,13 1 853,9-1 0,8-4-742,-6 7 0,6-9 0,-4 4 0,2-2-92,5 0 0,-5 9 20,2-2 1,-6-3-178,6 3 1,0-1 0,5 5 0,-3-2-397,-2-3 314,0 1 0,7 4 0,-3-3 148,-3-1 0,-3-1-259,-4 7 1,-5 0 55,5 0 0,-5 0-66,-1 0 207,-1 0-23,-8 9 1,6 2-1,-6 8 1</inkml:trace>
  <inkml:trace contextRef="#ctx0" brushRef="#br0">2029 6105 12902,'-19'-8'-2928,"2"3"2689,4-7 0,-2 5 626,8-6 1,-1 7 276,1-7 72,5 9-185,-15-14-417,15 16-251,-7-6 0,12 16 339,3 5 0,5 19 59,8 7 1,0 15-15,1 4 1,1 10-256,5 16 1,-5 10-388,5 10 0,-17-46 0,-3 2 393,1-3 1,-1 2 0,0 5 0,1 2 58,3 2 0,-1 0 1,-2-1-1,-1 1 44,1 3 1,-1 0-1,0-2 1,1-1-174,2 0 0,1-1 0,-1 2 0,-1 0 68,-1 2 0,-1-1 0,3-4 1,0-1-15,-3 3 0,0 0 0,0-4 0,-1 0-71,2 1 1,-1-1 0,-3 0-1,1-1-20,2-1 0,0-2 1,-3-5-1,-1 0-35,1 0 1,0-1 0,-1 47-122,-2-4 1,-6 1 234,-1 5 1,-8-12 165,2-1 0,-4-15 305,-2-4 0,2-15-191,4 1 1,-4-14 513,4-4-366,4-17 0,-1-7 1102,3-9-709,5 0 1,2-12-366,13 0 1,6-3-61,7 3 0,6 3-456,13-3 0,-2 6-107,9 6 1,4 7-530,2 13 339,12-4 1,-24 8 0,12-5 72,-3 8 1,6-3-154,-3 2 0,2-9-42,-15 3 1,6-4 139,-6-3 0,-2 0-628,-10 1 517,3-1 359,-14 0 1,5 1 0,-7-1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11153 8173 16296,'2'-26'0,"3"0"0,1 2 0,-2 3 0,-1 2-416,-3-1 462,0 1 1,0 6 0,0 0 310,0-2-171,0 7 1,0-10-1,0 6 246,0-6 0,0-1-117,0 0-147,0-1 0,0 1-89,0 0 7,0-1 1,0 8 13,0-1-184,-9 8 1,-2-5 0,-10 5-541,-5-1 551,5 0 0,-18 14 275,0 5 0,-10 11 19,-16 1 0,-3 12 50,-10 1 1,-8 3-337,-4 11 0,-2-3 234,2 3 1,4 1 0,11-5 852,4 1-545,4 2 1,5 7-32,4 0 0,6-6-190,20-1 1,4 7-215,9 7 1,-1 6-157,1-7 1,8 7 10,5-7 0,4 9-242,2-2 0,0 11 126,0 1 1,6 3-408,1-2 0,8 2 204,-2 4 0,4 2-89,2-8 1,7 6 140,0-6 0,8-2-23,-2-12 1,5 10 164,1-9 0,8 2 0,1-13-500,2-2 593,3 4 1,12-15 0,3 5-511,1-7 760,-5-13 1,10-4 29,-9-9 1,7-8 429,-6-5 1,-3-6-72,-11-6 1,-1-7 111,-5-13 0,-4-4 1,4-8 1018,-4-1-1021,-11 0 1,4-8-1,-6-7 855,2-8-1027,-6 2 1,6-15 0,-7 4 124,3-4-200,0-11 1,-9 5-322,-4-10 0,-4 1-592,-9-6 1,0-3 172,0-4 0,0-2 0,0-5-908,0 7 869,0-4 0,0 8 124,0-4 0,0 13 4,0 6 0,-7 13-28,1 7 1,-9 4 40,2 2 0,-4 6 34,-3 1 0,1 8-77,0-2 0,-1 10-18,1 3 1,0 9-120,-1-3 1,-6 13 373,1 6 0,-10 7-370,3 7 1,2 8 426,-2 17 0,0 2-249,-7 18 0,0 0 216,1 5 1,-1 1-132,0 0 1,9 0 355,4 0-3,14 0 1,-6 0-1,8 0 1</inkml:trace>
  <inkml:trace contextRef="#ctx0" brushRef="#br0">11946 7168 14643,'0'-19'-629,"0"-1"-722,0 1 1679,0 0 0,-7-1-517,1 1 70,-1 0 111,7-1 248,0 1-30,0 8-230,0 3 1,0 10 83,0 4 1,0 5-2,0 8 129,0 9 0,0 2-52,0 9 1,0 6 0,0 4 66,0 7 0,0-2-148,0 10-48,0 5 1,0-7-1,0 11 28,0 7 0,0-10-29,0 8-25,0-14 0,0 9 1,0-8 0,-2-3 42,-4-11 0,4-6 38,-5-12 0,-1-3-112,1-5 0,1-10 65,6 5 1,0-12-60,0 5 1,-2-8 297,-5 1-5,5-4 1,-7-10-500,9-5 1,0-5 272,0-1 0,-6 0-230,0 0 1,-3-7-97,3 0 1,1-6 119,-8 6 1,7-6 25,-7 6 0,7-8-199,-7 2 1,2 1-152,-2-1 1,2 2 556,5-2 1,4 4 36,-5 9 52,5-1 0,4 10 399,5 3 0,-1 5-388,14 2 1,-5 15-178,10 5 0,-3 12 18,-3 0 1,0 4-53,1 3 0,-1 0 60,0-1 1,-6-1-260,0-5 1,-6 2 42,6-8-529,-1 0 0,8-15 420,-1-5 0,0-4 365,1-2 232,-1-17 0,9-4 0,2-18 0</inkml:trace>
  <inkml:trace contextRef="#ctx0" brushRef="#br0">12854 9641 13898,'-8'-11'-501,"6"-6"0,-9 15 225,4-5 0,5 3 263,-4-2 0,1 4 210,-1-5-318,4 5 69,-7 2 631,9 0-708,-8 0 0,6 2 1183,-5 5-49,-4 3-481,9 10 1,-13 1-26,9 5 1,-9-5 106,2 5 0,-2 4-35,2 2 0,-4 5-318,4 1 0,-11 3 91,-2 4 1,1 3-453,5 3 1,-1 5 17,-5-5 1,5 5 80,-5 2 1,4-2-26,3-4 1,6-5-212,0-9 1,7-1 164,-7-5 0,9-4-143,-3-9-53,5 1-82,2-10-370,0-1 286,0-9-117,0 0 383,0-9 1,0 5-186,0-9 1,6 7 315,1-7 0,-1 0-457,-6-6 0,0-1 95,0 1 0,0 0 407,0-1 48,0 1 1,9-9 0,2-2 0</inkml:trace>
  <inkml:trace contextRef="#ctx0" brushRef="#br0">12429 9911 14376,'0'-12'-83,"0"-1"219,0 0 1011,0 2-204,-9 2-1400,7 9 581,-6 0 355,8 0-492,0 0 142,0 9 1,8-7-410,5 5 0,-2-5 344,2-2 1,0-7-115,6 1 1,0-9 553,1 2 1,5-4-349,1-3 0,2 1 115,-2 0 1,-5 0 85,5-1 0,-4 3-111,-3 4 0,5-4 264,-5 4 1,5 5-112,-12 1 0,-1 5-485,2 2-66,-9 0 1,7 0 0,-7 2-843,3 5 474,-1 3 1,-4 16 85,5 0 1,-5 0 65,4-7 1,-3 7-109,-3-1 1,0 8 256,0-8-3,0 10 1,-7-7 353,1 4 1,-3 4-33,3-4 0,1-4 170,-7-2 0,7-2-702,-1 2 1,1-7 15,-1 0 546,4 0 1,-15-8 0,6 9 0</inkml:trace>
  <inkml:trace contextRef="#ctx0" brushRef="#br0">13801 9699 11996,'0'-19'1262,"0"8"-436,0 2-483,0 9-487,0 0 0,0 9 213,0 4 1,0 4 0,0 2-22,0 1 0,0 5 35,0 1-32,0 17 0,0-11 0,0 15-64,0 1 16,0 1 1,0 9 0,3-2-61,3-5 108,-4 5 0,7-15 0,-9 4-60,0-4 2,0-3 0,0-5-24,0-1-99,8-9 1,-5 5-183,3-8-29,-4-10-410,-2-1 109,0-9 448,0 0 1,-8-9-1,-3-1 1</inkml:trace>
  <inkml:trace contextRef="#ctx0" brushRef="#br0">13686 9448 14092,'-11'-13'-1700,"4"0"570,-3 9 1,5-5 1144,-8 9 665,9 0-299,-4 0-111,8 9-14,0 1 0,0 3-146,0 0 234,0-9 0,2 11 151,4-8-792,-4 8 105,7-13-264,-1 7-134,-5-9 68,5 0 157,-8 0-240,0 0 498,0-9 454,0-2 0,0-2-255,0 1 150,0 7 0,0-5 509,0 3-496,0 5 7,0-7-2,0 9-260,0 0-263,0-8 228,0 6 535,0-7-352,0 9 154,0 0-398,0-9 243,0 7 253,0-6-2,0 8-429,0 0 1,-2 6 537,-4 1-274,3 8 0,-12-5 218,9 10 0,-7 5-212,7 1 1,-9 9 0,4-5 18,0 0-145,3 6 0,1-6 27,1 9 1,-7-3-75,6-3 0,1 1 0,6-8-356,0-3-84,0-1 0,0-3-287,0 0 120,0-8 125,0-2 286,0-9 1,0-9 0,0-4-185,0-4 153,0-2 0,0-1 131,0 1 1,6-7 112,1 1 1,-1-3-49,-6 2 0,0-2-72,0-4 1,7-3 155,-1 10 0,3-10-52,-3 3 0,-2-2 0,7-1 405,-2 3-177,6 0 0,-7 0-132,5 0 0,4 6 149,-4-6 1,-2 10 103,2 3-42,0 0 0,6 16-616,0-3 93,-8 12 0,6 7 0,-4 13-667,4 6 595,3 13 1,-1-2-1,0 9-460,1 2 389,-1 1 1,0-5 0,1-3-432,-1 0 1,7-6 21,0 4 1,2-6 51,-3-7 1,-3-4 281,4-9 269,-5 0 1,-2-8 0,1-2 0</inkml:trace>
  <inkml:trace contextRef="#ctx0" brushRef="#br0">16778 10935 14254,'-19'9'-50,"0"4"1,6-5-1,2 1 1,0-3 328,1 1 1,3 6 34,-6-7 1,9 3 0,-5-5-353,1 3 282,6-1-234,-7-6 0,9 0 0,0 0 0</inkml:trace>
  <inkml:trace contextRef="#ctx0" brushRef="#br0">16604 10742 14643,'-8'-11'-1111,"-3"-6"0,-8 4 0,-1-2 428,1 2 1,0-2 576,-1 9 0,1-9 0,2 2 0,2-2-225,2 2 0,9-10 1063,-3 3-553,-4-3 0,9 3 0,-4-1 385,4-5-414,2 5 0,0-9 0,0 6 1585,0-2-584,0 0-28,0 7-200,0 0-573,0 8-308,0 2 1,0 12 142,0 3 0,0 5-72,0 8 1,0 0-28,0 1 1,0 8 26,0 4 1,0 2-58,0-2 1,0 11 20,0-4 0,6 4-154,1-4 1,-1-1-121,-6 1 1,7 0 65,-1-1 1,3 1-246,-3-1 1,-4-8 172,5-4 0,-5 2 58,-2-2 0,6-7-363,1-6-117,-1-9-101,-6 5 698,0-9-9,0 0 403,9 0-55,-7-9 0,15 1 9,-4-5 0,4-2 184,2 8 1,1-5 133,-1 5 1,7-6-77,0 7 0,8-1-323,-2 7 1,5 0-113,1 0 1,1-2 72,0-4 1,1 4-485,6-5 1,1 5 44,4 2 1,5 0 27,-4 0 1,12-2 113,7-5 1,-4 5 40,-3-4 1,5-3 217,2 3 0,0-7 65,6 7 0,-2-7-306,15 6 0,-6-8 254,6 2 0,9 3-123,-44 3 1,0 1 0,50-5-325,-2-2 0,2-2 342,-2 9 1,-47-1-1,0 1 28,-1 2 0,0 1 0,50-3-13,-2 6 0,-4-7-24,-3 1-57,1 0 1,8 3 0,3-1 23,-1-2 1,-51-1 0,0 1 17,47-1 1,-47 0 0,2-1 17,0 2 0,0-1 1,-4 2-1,1 0 3,3-2 1,0 1-26,-2-1 1,0 1 0,2-1 0,0 1 0,0 0 0,0 1 10,0 1 1,0 0-1,49-9-48,-4 6 0,-10 1-22,-3 6 0,0-6-164,7-1 0,-11-6 224,-9 7 1,0-7-22,-6 6 1,-2-8 126,2 3 1,-15-6 53,1-1 0,-11 2 221,-1 4 1,-4-2-335,-3 9 1,-14-3 907,-5 3-801,-12 3 192,1-5 1,-16 8-448,-5 0-235,-4-9 0,-3 5 1,1-9-300,0-2 1,-7-2-153,0-3 1,2-7 110,11-6 0,-2-3-405,9-3 0,-7 1 90,7-1 1,-1 0 63,7 1 1,2-1 340,5 0 0,-3 9 336,9 5 0,-7 3 101,7 3 451,-8 8 1,12-6 0,-6 6 0</inkml:trace>
  <inkml:trace contextRef="#ctx0" brushRef="#br0">26849 7670 14643,'0'13'1689,"0"0"-379,0 0-856,9-2 0,-5-3 183,9-8 1,-6 0 367,6 0-503,-9 0 1,7-8 0,-7-7 581,2-9-728,1 3 1,-1-16 0,3 5 621,2-5-919,-7-1 1,11-7 121,-9 0 1,9-11 343,-2-2 0,-2-5-363,2-14 1,-9 4-197,3-11 0,1-4-218,-1-2 0,-1-6 273,-6-7 1,0 12-142,0 1 1,-2 9 98,-5 3 0,5 8-174,-4-1 1,2 17-39,-3 3 22,5 8 1,-7 13-450,9 4 575,0 13 1,3 11-535,3 8 1,-4 9 428,5-2 1,3 4-411,3 3 1,4 8 131,3 4 1,6 11 435,-1 2 1,3 8-93,-2-1 0,-2 4 107,8 2 1,-6 6-538,6 1 0,-2-1 387,2-6 1,5 6-309,-5 1 1,4-1 229,3-6 1,0-11 167,-1-8 0,1-11-141,0-15 1,-1-5 834,1-8 0,-7-8 341,0-5 1,-2-13-144,3-6 1,1-5 34,-8-1 0,6-7-175,-6 0 0,0-7-118,-7 7 0,-2-13 143,-4 7 1,-4-12-442,-9 5 1,0-8-207,0-12 0,0-5-314,0-1 0,-9-6-534,-4 6 0,-4 3 157,-2 10 0,1 0 410,6 13 1,-6 6-191,5 20 0,3 6-51,-3 14 0,6-3 33,-6 8 1,7 1-227,-7 6 0,9 2 618,-3 4 1,5-1-1466,2 7 353,-8-7 1,6 12 1,-14-6 371,10 8 1,-3-6 1080,3 0 0,-5 0 0,-8 6 0</inkml:trace>
  <inkml:trace contextRef="#ctx0" brushRef="#br0">28898 5410 15087,'0'-30'167,"0"4"0,0 4 1,0 3-1,0 0 1,0-1 1330,0 1 1,0 6-960,0 0 1,0 11-86,0 2 1,-6 11 0,0 15-171,1 6 0,-3 7 1,1 6 386,3 6-744,-7 14 1,9-1 0,-4 11-22,3 5 187,3 18 0,0-5 1,0 16-1029,0-53 1,0 0 973,4 0 1,1 2 0,0 2-1,3 2-312,4-1 1,2 0-1,-3-3 1,1-2-125,21 47 1,1-15 11,11-11 1,-6-10 16,-1-16 1,-1-12-275,-11-13 0,6-7 288,-6-6 0,-1-2-121,-5-5 1,-1-4 417,0 5 1,1-5-383,-1-2 0,0-7-669,1 1 0,-1-7 1387,0 7 0,1-18 0,-1 3 0</inkml:trace>
  <inkml:trace contextRef="#ctx0" brushRef="#br0">29807 5719 15111,'-2'-13'-819,"-5"0"35,-6-2 0,3 6 1,-1 1 977,2-1 1,1 7 0,4-6-25,-3-1 1,-2 7 785,3-5-975,4 5 368,-15 2 0,12 9 1,-5 4 144,1 4 0,3 4-250,6 5 1,-2 4 221,-5 9 0,5 6-15,-5 0-27,5 9 0,2 1-343,0 10 0,7 8 319,-1-2 0,9 2-945,-2-2 1,4-5-112,3-8 1,-1-2 245,0-5 0,7-6 313,0-12 0,6-14 6,-6-13 1,6-3 395,-6-3 0,6 0-36,-6 0 0,0-11 413,-7-8 0,2-3 34,5-10 1,-6 2 137,-1-2 0,0-5-189,-6 5 1,4-5-134,3-1 1,-8-1-280,1 0 1,-8 1-61,1-1 1,-4 1-279,-2-1 0,0-6-183,0 0 1,0-7-119,0 7 0,-8-11 59,-5-2 0,2 7-117,-2-7 0,0 15 59,-6 4 0,0 1-39,-1 5 1,1 12-422,0 2 431,-1 12 0,1-1-98,0 8 0,-1 0-42,1 0 329,0 0 0,-1 6 213,1 1 1,6 5-122,0-5 1,9 1-410,-3-1 428,-3-5-665,8 15 1070,-7-6 1,9 8-291,0 1 0,0-1 1,0 0-1</inkml:trace>
  <inkml:trace contextRef="#ctx0" brushRef="#br0">30677 6298 15450,'-11'-19'-1180,"3"8"1573,8-6 1227,0 15-812,8-6 0,-4 8 0,9 2-611,2 4 0,0-2 0,0 9-384,-2 2 239,0 2 1,0 9 0,-2 2-449,-3 2 504,7 2 1,-12 7-1,3 2 237,-4 4-393,-2-4 1,0 12-450,0-8 0,-8 7 731,-5-7 1,-5 9 47,-1-3 1,0-4-124,-1-1 0,1-12 78,0-2 0,2-8-608,4 1 0,-2-3 127,8-3-1970,-8-8 2359,13-2 0,-6-1 0,8 3 0</inkml:trace>
  <inkml:trace contextRef="#ctx0" brushRef="#br0">31392 5429 15193,'0'-30'59,"0"4"0,0 5 0,0 1 2159,0 1-1091,0 0 1,0 6-720,0 0 0,0 11 1,2 0-447,5 6 1,-3 13-1,7 0 183,-3 7 82,7 10 0,-6-4 0,6 11 130,-2 4-389,0 5 0,0 1 231,-1 1 1,-5-1-380,6 7 0,-9 2 161,3 5 1,-3 1 252,2 5 1,-4 2-156,5-9 1,-5 3-405,-2-3 0,0-10-371,0 4 1,-2-13 345,-5 0 1,5-6-1491,-4-7 1288,4-4 0,2-15-1724,0 0 1626,0-9 1,0 2 523,0-12 1,-9-5 0,-2-8-1</inkml:trace>
  <inkml:trace contextRef="#ctx0" brushRef="#br0">31740 4791 15193,'19'-6'1085,"1"0"0,-7-1-217,-1 7 1,1 0-514,7 0 0,-1 2-272,0 5-151,1 3 0,-1 12 0,0 2 196,1 1 0,-1 10 0,0-1 0,1 9 0,-1 0-107,0 8 0,1 1-35,-1 6 1,0 6-257,1 1 1,-1 6 189,0-7 0,7 9 132,0-2 0,-7-3 320,-6 3 0,0-8 6,6 1 1,1 3-102,-1-3 0,-6-6 13,0-7 0,-9 1 214,2 6 1,3-2-217,-3-5 0,1-4-160,-7-8 0,-2 0 345,-5-1 0,-3 1-257,-10 0 1,5-7 152,-4 0 1,4-2-118,-11 2 1,5 3 59,1-10 1,1 1-1179,0-7 0,-1 1-3065,1-1 3180,0 0 0,-1-1 886,1-5 0,0 4 1,-1-7-1</inkml:trace>
  <inkml:trace contextRef="#ctx0" brushRef="#br0">26888 7748 15234,'0'19'456,"0"0"1,0 0-225,0 1 0,-2-1 1,-4 0 319,-7 1 0,-2-1 0,0 0 33,2 1 0,0-7 1,-7-3 115,1-1 1,0-3-184,-1-6-507,10 0 1,-5-10 0,8-8 275,3-5-475,2-12 0,2 3 0,0-11 207,0-2-857,0 9 1,8-1 413,5 5 0,-2 4-898,2 2 1,2 7-45,11 6 0,-5-2 1499,5 9 0,-5-1 0,-1 7 1</inkml:trace>
  <inkml:trace contextRef="#ctx0" brushRef="#br0">27893 5815 14643,'0'-19'181,"0"0"0,7 6 0,-1 0 881,-2-2 1,-1 4 40,-3-2 0,6 7-89,0-7 1,-1 9 96,-12-3-1460,-3 5 0,-3 4 786,0 5-323,0 4 0,0 1 579,0 1-1185,0-8 1,3 12 521,3-4-897,5-5-83,2 9 923,0-6 1,0 2-783,0 0 331,0-9 1,6 7-1917,1-5 234,8-3 1884,-4 5 0,8 1 0,0 1 0</inkml:trace>
  <inkml:trace contextRef="#ctx0" brushRef="#br0">29304 15437 11153,'0'0'0</inkml:trace>
  <inkml:trace contextRef="#ctx0" brushRef="#br0">29343 15553 14092,'9'11'-197,"-7"-3"0,6 1 0,-8 2 0</inkml:trace>
  <inkml:trace contextRef="#ctx0" brushRef="#br0">29401 15553 13789,'-11'0'-1797,"1"0"1773,3 0 1,3 0-519,-9 0 436,9 0 1,-7 0-78,4 0 158,5 0 1,-8 0 24,3 0 0,5 0-17,-7 0-21,9 0 230,0 0 1,-8 9 0,-3 1 0</inkml:trace>
  <inkml:trace contextRef="#ctx0" brushRef="#br0">29556 15592 17092,'6'-30'0,"1"4"-218,-3 4 0,-2 3 1,-2 0-1,0-1 295,0 1 1,2 0 275,5-1 0,-5 1-104,4 0 1,-4-1 0,0 1-374,5 0 662,-5 0-512,7-1 1,-9 1 46,0 0-185,0 8 0,2-6 578,4 4 105,-4-4-229,7-3 0,-7 1 200,5 0-355,-5-1 1,8 1 135,-3 0 0,-5 6 323,5 0 231,3 0 64,-8-6-825,16-1 652,-16 10-631,6 1 164,-8 9 1,7 2-714,-1 5 0,3 10 270,-3 9 0,-4 8-77,5-2 0,1 7-153,-1 6 0,1-2 50,-1 8 1,-5 1-177,4 6 1,-3-7-16,-3 1 1,0-7-256,0 6 1,0-1 686,0 1 0,0-3-473,0-10 1,0-1-31,0-5 1,0 2-69,0-8 0,0 0 690,0-7 1,0 0 0,0 1 0</inkml:trace>
  <inkml:trace contextRef="#ctx0" brushRef="#br0">29691 16384 14092,'6'26'-19,"1"-1"1,8 3 54,-2-2 0,6-5 36,7 5 1,-2-4-156,8-3 1,0 0 82,7 1 0,-7-3-126,0-4 1,0 2 36,7-9 1,0 7-180,-1-7 0,-1 1 345,-5-7 0,7 0 259,-1 0 1,1-9 201,6-4 0,-4-12 494,-2-8 0,-1-3-54,1-3 1,0-8 275,-1-4 1,-6-5-259,1-2 0,-3-9-150,2-4 0,-2-6-716,-4-7 1,-13-4-294,0-8 1,-9-3 140,-4-4 1,-2 2-166,-1 46 1,-1 1 0,-9-45-444,-12 2 0,1 9-215,-8 11 1,2 8-502,-3 5 1,-3 15 462,4 10 0,-11 2 98,-2 12 0,-3-8 203,3 8 0,-4 1 162,-9 11 0,6-4 23,1 4 0,-1 5 474,-6 1 1,2 5 53,5 2 0,-3 0-194,9 0 1,-9 9 98,3 3 1,1 14 406,-1 6 1,6 13 114,-7 7 0,7 6 176,-6 6 1,8 5-334,-2 8 1,12 1-75,8-1 1,5 0-128,7 0 0,5-1-43,8-6 1,0 6-231,0-6 1,10 6-350,10 1 1,1-6-363,11-1 1,1-7-84,5 1 1,1 1 407,0-7 1,8 2-160,4-15 1,5 0-22,2-7 1,7 5 65,-1-4 1,1-7 335,-7-19 0,0 2 237,0-8 0,-3-1 0,-3-6 0,-7-4 0,-4-9 0,-2-9 0</inkml:trace>
  <inkml:trace contextRef="#ctx0" brushRef="#br0">28048 15572 14446,'-19'0'1010,"8"-8"-1845,-6 6 1036,15-7 1,2 9 0,12 0 377,6 0 1,1 0-320,0 0-215,1 0 0,5 2 0,3 2-475,2 3 255,-6 8 0,12-13 0,-1 7-547,8-1 793,-2-6 1,12 7 0,-5-7 18,1 5 0,9-5-240,6 4 1,7-4 216,-6-2 1,-3 0 89,-10 0 0,-5-6-27,-9-1 0,-1-1 119,-5 1 1,-10 5 50,-9-4 1,-9 1 272,2-1 1,-6 4-596,-6-5 0,-5 5 160,-8 2 0,-7 0-305,0 0 1,-6 0-272,6 0 0,-8 0-266,2 0 0,2-2 391,-3-4 1,3 4 490,-2-5 1,4 3-523,9-3 0,-1 3 590,1-9 0,0 9-192,-1-3-408,10-3-358,1 8 0,24-7 599,5 9 1,12 0-93,0 0 1,7 9-246,6 3 1,-7 6-60,1 1 1,-2 9 104,-12 4 0,1 7 104,-7 6 0,-8-2 354,-4 8 1,-5-1 486,-2 1 1,-11 5 32,-8-4 1,-3-5-272,-10-2 1,6-7-280,-6-5 1,8-5 271,-1-9 1,3 0-1,3 1 1</inkml:trace>
  <inkml:trace contextRef="#ctx0" brushRef="#br0">5721 16171 14643,'0'-38'359,"3"-5"0,1 2 1,2 4-1,1 1 0,-1 2 1,3-1-1,-1 5 887,1 2 1,-3 2 0,-6 7-93,0 0-744,0 0 1,-2 8-403,-4 4 1,4 7-256,-5 7 480,-4 4 1,9 10 0,-4 5 296,4 6-580,2 4 0,0 5 0,0 2-324,0 2 0,0 11 208,0 2 0,-7 6-185,1 7 0,-1 4 191,7-4 1,0 4-69,0 3 1,0-1-404,0 0 1,0-2 198,0-4 1,0-6-39,0-14 1,0-6-786,0-13-764,0-4 1995,0-17 1,0-11 0,0-11-1</inkml:trace>
  <inkml:trace contextRef="#ctx0" brushRef="#br0">5721 15997 14643,'-10'-83'487,"3"-1"0,5 2 221,2 12-214,0-6 0,11 16 0,6-2 359,7 8 1,12 7 164,3 8 0,6 5-327,6 8 1,5 1-90,-4 12-520,-5 4 0,0 9 1,-8 15-105,0 9 1,-9 6-364,-4 8 0,-5 8 311,-2-1 0,-6 8-198,0-1 0,-9 4-123,3 2 1,-5-7 15,-2 1 1,-9-1 120,-3 7 1,-8 0 250,-6 0 0,5-9 248,-5-4 1,-4 3 165,-2-3 1,2-2-283,-2-11 1,8-6-390,-2-13 0,5 2-1605,1-9 1134,1 0 0,8-16-1735,5-10 2361,4 1 1,2-26-1,0 4 1</inkml:trace>
  <inkml:trace contextRef="#ctx0" brushRef="#br0">7191 15727 14643,'2'-19'188,"2"-3"1,2-2 0,-1-1 0,-3 1 0,-2 3 0,0 1 0,0 1 1198,0 0 1,-2 6-1,-5 2-1343,-6 2 0,-6 3 1,-5 8 365,-1 5 1,-8 5 0,6 12 1206,-4 2-1277,8 17 1,-12-11 0,8 15 644,-4 0-930,8 11 1,-12 5 0,10 8 46,1 2-176,11 2 1,-2 4 0,9 5 198,1 6 1,3 4-616,2 3 1,2-9-671,5-4 587,4-5 1,10-4-27,5-4 0,-3-13 0,8-15-590,-4-9 0,8-1-1583,-3-14 1934,-4-4 1,8-15-426,-3 0 1,5-9 1262,7-4 0,-12-12 0,3-5 0</inkml:trace>
  <inkml:trace contextRef="#ctx0" brushRef="#br0">7384 16461 14643,'-13'-32'-324,"2"2"0,0 0 1179,1 0 0,5 4 1508,-1-6-1746,4 8 1,8-10-1,3 8 1,2 2-1,6 5 2159,6 6-2648,-1 5 0,6 8 0,-7 0 9,5 0 0,-2 0-303,8 0 1,-8 8 44,1 5 1,-1 13-445,2 6 0,-5 5-552,5 1 0,-7 3-325,-6 4 735,4-4 0,-12 8 0,8-6-163,2 2 0,-7 7 253,-1-7 1,-3-7 143,2-5 0,-3-3 299,3 2 242,-4-13 626,-2-10 88,0-9 1,0-11-374,0-8 0,-2-5 308,-4-14-498,3 3 0,-5-14 0,8 4 470,0-7 1,0-6-174,0-6 0,2 2 171,4-9 0,-1 8 133,8-1-626,-9 4 0,11 11 1,-9 6 0,-1 8 0,3 14 612,-1 8-265,-1 9 0,-6 4-368,0 13-192,0 12 0,0-1 0,0 10 106,0 7-95,0-2 1,0 10-1,0-6 54,0 2 1,0 7-63,0-7-182,0 8 1,7-12-1,1 4-513,3-4 1,8-9 210,7 0 1,10-8-275,3 2 1,2-7-1405,10-6 1518,1 4 0,6-15 1,-2 5-1146,-5-5 1,-3-2 1801,-10 0 1,1-9-1,0-1 1</inkml:trace>
  <inkml:trace contextRef="#ctx0" brushRef="#br0">8795 16345 18357,'11'-8'4333,"-1"5"-3573,-3-3 1,-3 2 1054,9-3-1623,-9 5 0,14-13 0,-6 6 1,6-1-1,1-5 918,0-2-1200,1-3 0,1 7 0,3 0 316,1-2-720,1-2 0,0 4 0,0 3-2223,-3 1 280,-1 3 466,-3 6 1,-6 2 82,0 4 1674,-9 5 0,5 17 1,-9 2-1</inkml:trace>
  <inkml:trace contextRef="#ctx0" brushRef="#br0">8988 16751 14643,'9'11'-2172,"-5"-3"2003,9-8 1172,0 0 0,0 0 0,0 0 1269,2 0-1732,2 0 0,4 0 0,3-2 208,2-4 0,0-3-618,-7-4 1,7-2-610,-1 9 0,3-7 1469,-2 6-2551,-4-8 0,6 13 1629,-9-4 1,9-5-1,2 0 1</inkml:trace>
  <inkml:trace contextRef="#ctx0" brushRef="#br0">9839 15766 14643,'-2'-18'479,"-3"3"1,-1 2 965,2-2 1,1 5-332,3-3 1,3 9-1,1-1-878,2 10 1,3 5-1,-5 12 1,5 1-95,2 3 0,-5 8-252,7-1 97,0 12 0,0 4 1,0 7-289,2-5 1,2 7-482,2 0 550,0 0 0,-1 11 0,-3-7-755,-2 3 0,-3-7 306,3-7 0,4-6-640,-4 7 1,-4-18 256,-3-2 1066,5-8 0,-9-5 1,7 1-1</inkml:trace>
  <inkml:trace contextRef="#ctx0" brushRef="#br0">10245 15785 14643,'0'-19'1356,"6"-1"0,3 1-87,1 0 0,-3 1-170,6 6 1,0-4-308,6 10 1,-4 0 556,4 6-999,-4 0 1,13 2 0,-6 4-132,4 7 0,-3 6-394,9 7-54,-8 4 1,13 9-84,-5-1 0,2 10 1,1 3-42,-3 5 1,-2 2-603,2 0 703,-4 9 0,-4 1 0,-3 9-329,-4 1 220,-10-10 0,1 8 1,-8-3 56,0 8 0,-2-10-344,-4 0 0,-5-9 103,-8-4 1,1-4-1221,6-9 1326,-6 0 0,16-24 569,-4 5 1,4-4 0,2-3-1</inkml:trace>
  <inkml:trace contextRef="#ctx0" brushRef="#br0">11733 16635 14643,'11'0'1443,"6"0"1,-15 2-449,5 5-419,3-5 1,-1 8 268,4-3-328,4-5-292,-6 7 0,8-7 1,0 2 208,1 2 1,1 1-143,5-7 0,-2 0-122,8 0 0,0-7-121,7 1 1,-1 0-400,1 6 1,-2-7-4,-5 1 1,2-1-1859,-8 7 1536,0 0-1219,-7 0 1100,-8 0 0,-3 9 0,-8 4-414,0 4 0,-10 2 1506,-10 1 1,-1 5-116,-11 1 0,-1 17 1,-5-2-1</inkml:trace>
  <inkml:trace contextRef="#ctx0" brushRef="#br0">12004 17118 14643,'0'19'489,"0"1"-342,0-1 1,0-6-1,2 0 544,4 2 0,-1-7 262,8-1 0,-1-5 892,8-2 1,-1 0-777,0 0 1,7 0 124,0 0 1,6-7-433,-6 1 1,6-3-333,-6 3 1,6 4-379,-6-5 1,2 5-480,-2 2 313,-5 0 0,7 0-1635,-9 0 0,1 0-4837,-1 0 6525,0 0 1,1 9-1,-1 2 1</inkml:trace>
  <inkml:trace contextRef="#ctx0" brushRef="#br0">14343 14452 14101,'0'-26'78,"0"0"1,0 3-1,0 1 1,0 3 0,0-3-1,0-1 301,0-3 1,0 0 0,0 7 0,0 0 291,0-1 0,-2 1-109,-5 0-349,5 8 0,-9-4 164,5 8-440,-5 1 39,0 6 170,-6 9 219,15 1 1,-7 10 0,9 1-17,0 5 1,0-3 153,0 10-195,0-1 1,3 6 0,1 3 777,2 4-856,9 5 1,-4 8-1,8 2 765,1 4-1120,-1 5 1,0 6-190,1-4 0,-1 2 1,0-9-346,1-1 217,-1-3 0,-2-7-162,-4-8 1,4-8-743,-4-18 1,4-8 83,3-5-372,-10-3 0,8-3 129,-5 0 1677,4-9 0,2-10 0,0-11 0</inkml:trace>
  <inkml:trace contextRef="#ctx0" brushRef="#br0">13357 15630 13879,'-19'0'0,"-1"0"-608,1 0 1,0-6 532,-1-1 0,1 1 0,0 6 325,-1 0 1,7 0 0,0 0-22,-2 0 0,-2 0-100,-2 0 1,2 2 0,2 2 615,2 3-375,0-1 0,-6-4-89,-1 5 0,7-5 81,1 4 563,7-3-241,-12-3 0,15 0-389,-7 0-286,9 0 361,0 0 1,9 0-265,4 0-181,4 0 0,4 0 2,5 0 0,-4 0-85,3 0 1,-1 0 293,2 0 1,4 0 5,9 0 0,-5 0-3,5 0 1,-5-7-1,13-1 344,0-3-372,3 7 0,10-11 109,4 8 0,5-6-228,8 7 1,1-9 218,-1 2 0,3 2-199,3-2 0,-1 7-121,8-7 1,-8 6 204,2-5 1,6-1-53,6-7 1,-5 1 177,5 0 1,3-3-129,4-3 0,2 1 48,-1-8 0,-6 0-310,-46 13 1,-1-1 0,50-21 277,-49 19 1,-1-1 0,3 2 0,0-1 99,4-4 0,0 1 0,-7 3 0,-1 1 40,46-24 0,-5 6-207,-1 7 1,2-3 27,-8 10 1,-2 1-73,-12 11 0,3-2-94,-8 9 0,-1-1 41,-6 7 0,-8 0-348,-5 0 0,-2 0 302,2 0 1,-4 9-433,4 4 1,-7-3 446,-5 3 0,3-2-449,-4 2 1,-1 2 339,1-9 0,-7 3-91,8-3 1,-10-3 85,3 3 1,4-4 3,2-2 1,-4 0-98,-2 0 0,-4 0 296,-3 0 0,0-2 59,1-4 324,-1 3-1441,0-5 709,-8 8-1568,-2 0-197,-9 0 1506,0 0 783,0 8 0,-9 3 1,-2 8-1</inkml:trace>
  <inkml:trace contextRef="#ctx0" brushRef="#br0">13840 16983 13317,'-11'-9'-1483,"1"7"0,5-7 3250,-1 1-1592,-9 6 0,11-9 0,-9 7 0,0-5 32,2-2 1,-6 7-1,6-5 63,0 1 1,-6 6 0,7-7 33,-1 1 62,-6 5 0,6-5-80,-8 8 1,6-7 176,0 1-412,8-1 728,-3 7-544,-1 0-15,7 0 1,-6 3 425,8 3 0,2 0-523,4 14 0,-2-3-6,9 15 1,0 3 177,7 10 0,5 4-100,1 9 0,8 2-259,-1 4 0,-3-1-8,2 8 1,0-3-362,7 3 1,-1-7-317,1-12 1,-9-5 298,-4-8 0,-5-9 32,-1-4 1,-7-13-732,0-7-3,-9-4 79,4-2 1040,-8-8 1,-6-3-406,0-8 0,-1-3-224,7-4 1,-6 5 814,-1-5 0,1 2-11,6-1 0,0-5 0,0-9 0</inkml:trace>
  <inkml:trace contextRef="#ctx0" brushRef="#br0">14207 17582 14092,'0'13'238,"0"-1"0,0-5 642,0 6 122,9-9-1466,-7 13 1136,7-15-531,-9 16 230,0-16 0,2 13 62,4-9-725,-4 1 471,7 1-408,-9-6 1443,0 7-824,0-9 1,-6-2 79,-1-5-574,1-3 0,-1-16 336,1 0 0,-3 0 3,3 7 1,4-7-5,-5 0 1,-1-6 101,1 6 0,-1-6-320,1 7 1,3-8-254,-9 8 0,9-8 226,-3 8 0,-1-8 100,1 8 1,-1-10-204,1 3 0,5 2 164,-4-2 1,3 0-121,3-7 1,-2 0 134,-4 1 1,4-1-57,-5 0 1,5-6 66,2 0 0,0-8-10,0 1 1,-2 3-61,-4-3 0,1 1-8,-8-7 0,7 2-34,-7 4 0,7-1-76,-7 8 0,8-7-52,-1 7 0,4 2 166,2 11 0,0 4-81,0 9-40,0-1 1,2 3 244,4 4 0,3 3-160,4 3 0,4 5-38,-4-4 1,-2 3-315,2 3 1,-7-6 337,7-1 1,-7 1-426,7 6-604,-8 0-99,3 0-468,1 0 302,-7 0-53,6 0 1308,-8-9 10,0 7 0,0-15 0,0 6 0</inkml:trace>
  <inkml:trace contextRef="#ctx0" brushRef="#br0">14169 16017 13987,'-20'0'84,"1"0"431,0 0 1,6 0 269,0 0-190,9 0-169,-5 0-200,9 0 0,9 0 23,4 0 0,4 0-38,2 0-127,0 0 0,-4-7 204,5 1 0,-3-7 74,15 6 0,-6-8-194,6 3 1,7-6 110,6-1 0,17-9-167,3-4 1,10 2-10,9-2 0,4-3-125,8-10 1,-44 25 0,2 0 218,0-3 1,1 0 0,-2 3 0,-1 2-162,51-14 1,-6-3 115,-7 9 0,5-6-131,-5 7 1,-4-1 0,-4 4 28,-9-3-21,-7 3 0,-1-6 69,-1 9 0,-2 0 3,-10-1 0,2 1 9,-9 0 1,6-1-45,-6 1 0,0 6 23,-6 0 0,-7 2-47,1-1 0,-8 1 71,7 4 0,-8 5 81,2-4 0,-11 4-260,-2 2 1,-7 0-164,7 0 106,-9 0 1,5 8-687,-9 5-126,0-4 0,0 1-28,0-3 462,0-5 1,2 9-419,5-5 1,-5-2-1966,4 9 1596,-4-8 1254,-2 12 0,9-6 0,2 8 0</inkml:trace>
  <inkml:trace contextRef="#ctx0" brushRef="#br0">15058 16654 14092,'-11'-19'156,"5"0"1,4-1 0,2 1 0,0-2 0,0-3 748,0-2 1,0-2 0,0 5-470,0-3 1,6-2 0,3 4 92,1-1 1,1-8 0,4 8-126,-2 1 1,0-2 0,6 5 72,1 4-499,-1 2 1,0 4 0,1 4 448,-1 5-513,0 2 1,1 0 0,-1 5-404,0 7 172,1 1 1,-1 24 0,0-5-515,1 4 220,-1 12 1,-8 1 267,-5 9 1,3 0-205,-3 0 1,-2 6 162,-10 1 0,-5 1 375,-8-1 0,0-7 369,-1 0 0,-6 4 114,1-11 0,-1-1 46,7-18 0,1-4 194,6-9 359,-6 1 52,16-10-613,-6-1 0,10-18-146,4-4 0,5-6 0,8-5 53,1-1 1,8-7-53,4 6 1,6-6-211,7 6 46,-4-9 1,9 12-154,-5-9 0,-4 8-294,4-2 0,-7 11 72,-5 2 1,1 9-967,-8-2 1,0 3-892,-7 3 1,-6 3 702,0 3 1,-7 7-1352,7 13 2481,-9-5 1,13 7 0,-6-9 0</inkml:trace>
  <inkml:trace contextRef="#ctx0" brushRef="#br0">15889 16326 14108,'-13'0'402,"0"0"2298,-2 0-1614,7 0 1,8-9-143,13-4 1,10-4 0,5-4-293,2-5 0,2 2 0,9-6-111,4 2-565,-4-6 0,9 10 0,-7-6 1023,2 2-948,8 3 1,-12 5-1,4 3 85,-4 4-840,-2-4 1,-7 15-129,0-4 0,-8 3-854,2 3 0,-11 0-93,-3 0 1,-1 9-1419,2 4 2978,-4 4 0,-1 2 1,3 1-1</inkml:trace>
  <inkml:trace contextRef="#ctx0" brushRef="#br0">16314 16171 16932,'0'20'1736,"-6"7"-1221,0 6 1,-1 3 340,7 3-1059,0-1 1,-6 8-1,-1 1 152,3 2 0,0 1-171,-3 1 1,5 3-35,-4-9 1,3 6-73,3-6 1,0-8-298,0-11 244,0-5 0,0-2-1253,0 1 644,0-10 176,0-1 848,0-9 1,9-9 0,2-1 0</inkml:trace>
  <inkml:trace contextRef="#ctx0" brushRef="#br0">16392 16345 14108,'0'-19'1600,"0"-1"-1189,0-7 0,0 5 365,0-4 0,0 11 476,0 2-518,0 9-470,0-4 1,2 10-123,4 4 0,-4 5 169,5 8 0,-3 7 0,1 2 179,1 2-399,9 2 0,-6 7 1,6-1-383,-2 1 44,-1-9 1,10 7 72,4-5 1,-5 2-1,7 0-412,0-1 0,-7-10 167,5 3 0,4-2-1729,3 1 1469,-6-3 0,3-1-727,-4-8 0,-2-6 0,6 3 1373,-2-1 0,-2-3 0,-7-6 0</inkml:trace>
  <inkml:trace contextRef="#ctx0" brushRef="#br0">17320 15959 13811,'0'-11'-1079,"0"0"1763,0 5 1,0-5 85,0-8 0,0 6-454,0 0-56,0 9 204,0-13-453,0 14 1,0-7-1029,0 3 303,0 5-528,0-7 1280,0 9 0,8 0 0,3 0 0</inkml:trace>
  <inkml:trace contextRef="#ctx0" brushRef="#br0">17281 16171 13292,'-11'-19'-581,"-4"6"1457,9 0 1,-3 2-1,5-4 320,-3 3 1,1 5 84,6-6 278,0 0-994,0-6 1,2 8 235,5 5-631,-5 4 0,15 2 1,-4 0-38,4 0 1,2 2-232,1 4-65,8 5 0,-5 8-123,9 1 1,1 5-397,5 1 0,-6 6-505,1-6 1,-3 6 237,2-6 1,2 8-662,-8-1 0,0-5 636,-7-3 0,1-3 141,-1-3 0,-2 0 174,-4 1 1,-4-7-424,-9-1 1302,0-7 0,0 3 0,0-8 0</inkml:trace>
  <inkml:trace contextRef="#ctx0" brushRef="#br0">17532 15823 15147,'0'-10'2238,"0"27"0,7 0-2346,-1 22 0,1-5 230,-7 5 1,0 6 0,0 2-303,0 2-37,0 3 1,0 6-1,0 0-362,0 0 1,0-9-56,0-4 0,0-4 409,0-2-261,0-1 1,0-1 104,0-5 0,0-4 394,0-9 1,0 1-1,0-1 1</inkml:trace>
  <inkml:trace contextRef="#ctx0" brushRef="#br0">17764 15978 14092,'11'-9'2790,"0"7"-2501,-5-4 1086,-4 4-932,15 2 0,-12 0-52,8 0-464,0 8 1,-1 3 0,1 8-202,2 1 349,3 8 1,1-1-540,0 6 0,1 3 338,-1-4 0,-6-2-759,0 3 0,-1-1 168,8 6 1,-1-1-429,0-5 1,-6-4 315,0-9 0,0-1 755,6-6 1,1 6 0,-1-8 0</inkml:trace>
  <inkml:trace contextRef="#ctx0" brushRef="#br0">19485 15727 14810,'10'0'3080,"1"0"-2385,-4 0 0,-3 0-109,9 0 1,-7 0-1,7 0 398,2 0 1,2-9 0,0-4 826,-4-4-1226,4-2 0,-6-3 1,9-1 704,-1-3-1012,0-8 1,1 4 0,-3-9 847,-4 0-642,4 1 1,-15-1-49,4 0 0,-3 9-780,-3 5 1,0 3-703,0 3 1,-9 8 51,-4 5 0,-4 4-263,-2 2 0,-1 2 576,1 4 1,-7 5 44,0 8 1,1 3 259,5 3 1,-6 5 220,1 9 0,5 0-54,7-1 0,3 1 236,-3 0 1,4-1 481,9 1 0,0 2-603,0 4 0,11-4-87,8 4 1,3-11-361,10-2 0,2-6-62,11 6 1,-4-8 8,4 2 0,-2-11 435,2-3 0,-4-7 59,4 1 1,-4-4 385,-2-2 0,-3-2 56,-3-4 1,1 1-904,-8-7 0,-1 1-1100,-5-2 0,-1-4 2023,0 4 0,1-13 0,-1-4 0</inkml:trace>
  <inkml:trace contextRef="#ctx0" brushRef="#br0">20490 14993 14643,'0'-11'4651,"-9"2"-2893,7 9 968,-7-8-2058,9 6 0,9-7 1,4 9-174,4 0 0,2-6 0,3-1-272,4 3 1,-3 2-1,10 0 438,1-5-657,-6 5 1,8-13 0,-6 9 67,0 1 1,5-3 505,-9 1-558,-1 1 1,-5-1-599,-1 1 0,0-1 244,1 7 0,-7 0-3455,-1 0-1736,-7 0 2691,12 0 2666,-15 9 1,7 2 0,-9 8 0</inkml:trace>
  <inkml:trace contextRef="#ctx0" brushRef="#br0">21456 14452 13591,'-8'-11'-367,"6"2"1,-7 7 1165,9-4 1506,0 4-1743,0-16 0,0 14-419,0-9-676,0 9 1,0-7-239,0 5 468,0 4 411,0-7 55,0 9-1475,0 0 996,0 9 271,0-7 59,0 6 0,0-5 319,0 3-332,0-4 148,0 7-157,0-9-269,0 0 209,9 0 206,-7 8-431,6-6 576,-8 7 8,0-9 3339,0 0-3303,0-9 290,0 7-226,0-6 234,0 8-386,0-9 380,0 7-363,0-7-64,0 9 79,0 0 1,0 9-241,0 4 0,0 4 71,0 2 1,0 9-243,0 5 1,7 5-1,1 7-369,3 7 320,2 4 1,6-5-116,1 1 0,-1-3 59,0 3 1,3-5-50,4-9 0,-5-8-119,5-4 1,-3-4 94,3-3 1,-4-6-21,3 0 0,-3-9-469,-3 2-123,1-3 0,-1-3 162,0 0 0,-6 0-833,0 0 1694,-9 0 1,13 0-1,-6 0 1</inkml:trace>
  <inkml:trace contextRef="#ctx0" brushRef="#br0">21998 14490 10498,'0'-19'1468,"0"6"-152,0 0-272,0 9-653,0-13 0,0 13-205,0-9 0,-3 8 144,-3-1-401,4 4 1,-7 0 358,9-5-536,0 5 292,0-7-57,0 9 0,2 9 9,5 4 1,-3 4 11,9 2 0,0 9 1,6 7 168,1 8-177,-1-3 1,2 16 28,5-4 1,-4 1-30,3-1 0,3 2-173,-2-9 1,0 0 154,-7-7 1,0-1-1,1-5-203,-1-6 20,0-13 0,-6 2-855,0-9-1449,-8 1 1396,3-7-67,-8-9 721,0 7 0,2-7 545,5 9 0,3-8 0,10-3 0</inkml:trace>
  <inkml:trace contextRef="#ctx0" brushRef="#br0">22616 14877 12650,'-11'-9'858,"3"7"-541,8-7 1,2 9-1,4 0 299,7 0 1,-2 0 27,2 0-475,0-8 0,8 6 0,3-5 176,2 5 0,-1 2-281,-5 0-25,8-8 0,-7 5 0,5-3-222,-5 4 102,-1 2 0,-1 0 1,0 0-1005,1 0 570,-1 0 0,0-2 160,1-5 0,-1 5-681,0-4 1,-6 3 408,0 3 0,-6 0-1178,5 0 1753,1 0 1,7 9-1,-1 2 1</inkml:trace>
  <inkml:trace contextRef="#ctx0" brushRef="#br0">23815 14703 14078,'-13'-7'-2276,"0"1"1956,9 0 296,-14-3 0,14 0 208,-9-3 1,7 1 686,-7 4-730,9 5 1,-5-9-1,7 7 449,-5-2 0,5-9 584,-4 2-290,-5 4 42,9-8-327,-7 6 1,3-2 82,-1 1-139,1 7-338,-3-12-126,7 15 0,-9-7-179,5 9 0,4 3 279,-5 3 1,5 7 37,2 13 1,0-3-504,0 9 1,9 1 101,4 5 0,-3 7 86,3 0 1,0 0-514,7-6 1,1 0-13,5-1 0,-5-8 270,5-4 0,2-6-572,-2-8 1,2-3 928,-3-9 0,-3-2 35,4-5 1,-5-3 999,-1-10 0,-1-8-296,0-4 0,-8-4 442,-5-3 0,-3 0-379,-3 1 0,0-1 113,0 1 0,-3 5-143,-3 1 1,2 2-376,-9-2 0,2-2-752,-2 8 0,-2 0-111,9 7 0,-9 2-1328,2 4 1,2-2-137,-2 8-439,9 1 0,-7 6-1058,5 0 2177,3 0 1187,-5 0 0,8-9 1,0-2-1</inkml:trace>
  <inkml:trace contextRef="#ctx0" brushRef="#br0">24182 14143 14643,'0'-13'1908,"0"0"0,0 6-508,0-5-642,0 7 1,0-6-172,0 5 1,2 4 348,4-5 1,-1 5-667,8 2 0,-7 0-21,7 0 1,0 7-225,6-1 0,1 9-345,-1-2 0,2 6 228,5 7 0,-4-2-197,3 8 0,-1-6-660,2 6 0,-5-6 50,5 6 1,-7-6-411,-6 6 1,2-6 644,-8 6 0,-1-2-850,-6 2 1,0 5 900,0-5 1,0-2 811,0 2 1,0 0-1,0 7 1</inkml:trace>
  <inkml:trace contextRef="#ctx0" brushRef="#br0">21611 15650 13890,'-19'0'-643,"-1"0"1,1 0 1328,0 0 1,-1 0 0,1 2-274,0 4 0,6-2 1,0 7 399,-2-2 1,4 6-244,-2-2 0,7 2 0,-5 0 729,2-2-347,3-9 218,-3 13-648,7-6 0,-4 0 724,12-5-1159,5-4 1,10-2 0,5 0 1,-2 0-433,8 0 0,0-6 247,7-1 1,6-8-212,0 2 0,7 3 152,-7-3 1,8 2-89,-1-2 0,12-4 7,7 4 1,5-6 673,1-7 1,0 5-370,0-5 1,9 2 136,5-2 0,-5 5-54,-3-5 0,-3-2-39,-3 3 1,-6-1-170,0 6 0,-9 1 182,3 0 1,-14 6-224,-6 0 1,2 2-18,-1-2 0,-1 3 94,-7 3 0,1 5-303,0-4 0,-1 4 16,1 2 1,-7 0 57,0 0 1,-6 0 162,6 0 0,-6 0 63,6 0 0,-8 0-167,2 0 1,-3 0 284,3 0 0,-4 0-60,3 0 0,-3 0-6,-3 0 0,1 0-100,-1 0 236,0-9 1,1 5-326,-1-9 1,-2 6 209,-4-6 0,4 9-512,-4-2 1,-2 4 89,2 2 1,-7-7-149,7 1-17,-9-1-234,13 7 0,-14 2-797,3 5 1,3-3 1415,-3 9 0,1 0 0,-7 6 0</inkml:trace>
  <inkml:trace contextRef="#ctx0" brushRef="#br0">22751 15920 14215,'-2'-19'726,"-2"-1"1,-2 1-1,1 0 1278,3-1 0,2 1-1147,0 0 0,9 2 389,4 4 1,4-4-1056,2 4 1,0 4 0,3 3-251,4 4 0,-3 2-188,9 0 0,-6 8 0,4 5-85,-2 4 0,-2 11 0,-7 4-114,1 5-166,-10 1 0,5 1 0,-8 2-480,-3 4 592,-2-4 0,-2 8 1,-2-6-713,-4 2 1125,4 0 0,-16-8 714,6-5 0,1 2 742,-2-8-721,0 0 0,0-9 604,0-4 507,9-5-216,-5-8-1266,9-8 0,9-3 506,4-8 0,6-1-404,7 1 1,-2 0-385,8-1 0,-2 3-37,2 4 1,2-2-497,-8 9 1,6-3 197,-6 3 0,0 4-809,-7-5-1,-6 5 554,0 2 1,-9 9-1253,3 4 1,-5 4-323,-2 2 1,6 0 2028,1 1 0,-1 8 1,-6 2-1</inkml:trace>
  <inkml:trace contextRef="#ctx0" brushRef="#br0">23505 15978 14599,'11'0'2043,"-2"0"-1645,-1 0 1,-3 0 0,7 0-67,3 0 1,5 0-1,3 2-280,3 5 1,9-3 0,-3 7-116,4-3 0,5 7 1,4-2-235,7 4 0,-5 3-448,-2-1 0,2 0 12,-2 1 1,-6-1-1416,-7 0 667,-8 1 0,4-10 95,-9-3 1313,1 3 0,-10-7 0,-1 5 0</inkml:trace>
  <inkml:trace contextRef="#ctx0" brushRef="#br0">24085 15901 14643,'-13'-20'-1830,"0"1"2015,9 0 1990,-13-1-1416,15 10-191,-7 1 0,9 18-57,0 4 1,0 4-10,0 2 1,0 9-211,0 4 29,0-4 0,0 9 1,0-5-137,0 4 0,-6 3 152,-1 0-558,1-9 1,6 4-1,0-6 112,0 2-735,0-6 0,0 10 0,0-8-2186,0-3 2974,0-1 0,8-3 0,3 0 0</inkml:trace>
  <inkml:trace contextRef="#ctx0" brushRef="#br0">24336 15766 14393,'0'-11'2177,"0"-6"-703,0 14-971,0-5 0,0 10-157,0 4 0,9 5-1284,4 9 895,-4-1 0,8 9 1,-4 4-354,4 4-96,2 3 0,-6 0 0,0-1-808,2 1 0,2-3-80,2-3 1,7 3-21,0-4 1224,0-4 0,2 9 1,2-7-1</inkml:trace>
  <inkml:trace contextRef="#ctx0" brushRef="#br0">25226 15418 14476,'-11'0'4334,"2"0"-2732,9 0-1106,0 0 1,9 0 0,4 0 0,4 0-278,2 0 0,1-7 0,-1 1 673,0 2-1449,1 1 1,5-3 0,1 0 341,-2 1-665,-3 3 1,-1 2 0,-1 0-231,0 0-211,1 0 0,-1 0-1313,0 0 2491,1 9 0,-1 1 1,0 10-1</inkml:trace>
  <inkml:trace contextRef="#ctx0" brushRef="#br0">25438 15727 14662,'-10'8'3276,"1"-5"-2089,9 5-456,0-8 33,0 0-515,9 0 1,1 0-1,10 0-232,-1 0 1,0 0-760,1 0 765,-1 0 1,0 0-1209,1 0 0,-1 0 1,0 0-18,1 0 1171,8 0 0,-7 0 1,7 0-1</inkml:trace>
  <inkml:trace contextRef="#ctx0" brushRef="#br0">1546 10124 21294,'-17'19'0,"2"1"-195,2-1 0,2 7 1,-2-1-1,7-1 1,4 0-158,2 1 1,-7-3 0,1 6 739,2 0 0,1-7-145,3 5 386,0-5 326,0-1-860,0-10 1,7-10 0,1-12 311,3-6 0,-4-3-24,6-5-307,-1-4 0,8-9 0,1-1 596,5-5-739,-5-5 1,16-8 83,-5 0 0,-2-2 155,2-4 0,-6-3 106,6-4 0,-6-10-353,6 4 0,-8-5-3,2 5 1,-7 6-1,-6 2-155,-6 3 82,3 1 0,-8 22 9,5 5 0,-5 12-20,-2 0 131,0 13-261,-9 5-756,7 8 1221,-6 8 1,8 5-394,0 13 1,-2-3 227,-5 10 0,5 1-62,-4 11 0,3 2-148,3 5 0,-6 4-166,-1-5 1,1-1-1,6-1-436,0-2 978,0-2 0,2-8-661,5-5 1,1 2 124,5-8 0,4-9 173,-4-10 1,11-7 0,4-7-126,2-6 626,-7-12 0,14-14 0,-5-13 9,5-3 120,-7-3 1,6-7-123,-4 1 0,3-7 110,-3 7 0,-4-1-5,-9 7 0,3 0 1,-1 0 148,-1 0 1,1 18-30,-15 7-680,10 10 791,-14 12-581,6 2 0,-1 27-52,-1 7 0,1 10-82,-7 3 1,0 3-17,0 4 1,0-4 0,0 4-867,0-4 554,8 6 1,-4-13-417,9 5 0,-6-7 0,6 3-488,2-3 0,-5-9-283,3 3 1,0-4 463,7-3 935,-1 0 0,9 1 1,2-1-1</inkml:trace>
  <inkml:trace contextRef="#ctx0" brushRef="#br0">2919 9525 15138,'19'0'1402,"0"-2"-655,1-5 0,-1 3-63,0-9-259,9 0 1,-6 0 0,6 1 174,-1-3 0,-5 6-1570,4 3-739,-5 3 0,-2 3 575,1 0 0,-9 3 426,-5 3 0,-6 11 760,-6 9 1,-7 8 260,-13-2-199,4 5 1,-6 2-1,9-3 162,0-4 0,6-2 512,0-4 0,9-4-360,-3 3 0,7-12 388,7-6-520,4-5 1,10-2 0,5 0-364,6 0 1,11-9-608,2-4 358,9-4 0,-11-9 1,8-2-1607,3-2 1912,-7 7 1,0-14 0,-8 7 0</inkml:trace>
  <inkml:trace contextRef="#ctx0" brushRef="#br0">17706 7516 7744,'0'-39'-90,"0"-2"0,0-2 0,2-2 0,3 0-240,1-2 0,7 6 378,-7-4 1,1 4 25,-7 3 1,0 1 47,0 5 0,-4-2-31,-9 8 0,-2 0 0,-20 7 1,-6 2 53,-8 4 1,-7 4-79,-2 9 0,-8 0-5,-5 0 1,-4 0-17,-3 0 0,3 9-191,4 4 153,5-5 1,1 9-1,1-2-21,1 9 0,10 8-145,1 13 0,1 17-191,-7 22 1,27-36-1,2 3 313,-4 9 0,1 2 1,-2 7-1,-1 2-377,-3 8 0,-1 3 0,-5 12 0,-2 5 398,12-25 1,-1 1-1,1 1 1,0 4-1,1 0 1,-1 1-358,-4 4 0,-1 1 1,0 1-1,0 0 1,-1 0-1,1 0 359,-2 3 1,0 1 0,0-1 0,0-2 0,-1 0 0,1 0-3,-1 1 0,1-1 0,1-1 0,6-9 0,0-2 0,1 0-205,0-3 1,0 0-1,3 0 1,-8 27 0,5-1 171,5-5 1,4-1-1,4-4 1,4-2-8,6-2 0,7-2 1,6-12-1,5-1 29,5-1 1,6-3 0,6-1 0,6-3 16,5-3 0,5-2 0,4 3 0,5-2 2,3-4 1,3-5 0,1-4 0,2-4 11,2-4 0,0-3 1,-1-6-1,1-2-23,3-3 0,1-1 0,0-4 0,1-2 156,4 1 0,1-2 1,-6-3-1,-1-2-147,1 0 1,-1-1 0,-3-2 0,1-3 5,-1-4 0,0 0 1,-2 0-1,0 0 101,2 1 0,1-2 0,-3-6 0,0-3 138,-1-2 1,0-2 0,0-7 0,0-3-105,0-4 0,0-2 0,3-4 0,0-3-26,1-7 1,-2-2 0,3-4 0,-1-3-85,0-10 0,-2-3 0,4-6 0,-1-4 132,-17 20 0,-1-3 1,-1 0-1,1-4 0,-1-2 1,-2 0-209,0-1 0,-1 0 1,-1-2-1,-1-2 0,-2-2 1,-1 1-32,10-28 0,-2-1 1,-15 31-1,-1-2 1,-1 0 1,-2-1 1,-2-1 0,-1 0 0,1-3 0,-2-1 0,-2 0 22,-2-2 0,-2-1 0,-2 1 0,-2 1 0,-1 1 0,-3 0 9,-3 1 0,-3 1 0,0 0 0,0 1 0,-1-1 0,-1 1 21,0-1 1,0-1 0,-3 2-1,-8-36 1,-4 3-90,-4 5 1,-5 4 0,-8 6 0,-5 4 118,-2 9 1,-4 3-1,-5 3 1,-5 2-36,-3 6 0,-2 2 0,-2 0 0,-3 3 5,-2 4 0,-3 3 1,-2 6-1,-2 4 12,-1 3 0,0 2 1,2 5-1,0 2 0,1-2 0,0 2 1,1 1-1,1 2 136,4 1 1,1 2-1,0 1 1,3 1-254,-35-16 0,-3 3 135,15 3 0,-6-5 0,10 8 0,12 2 0,10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7113 15650 14643,'11'-20'765,"0"-5"1,-7-3 0,2 0 38,-1 0 1,-1 2 0,0 7 1127,3-1-919,-1 10-853,-6 1 1,-2 9-72,-4 0 1,1 9 194,-8 4 1,7 10 184,-7 3 1,2 6-164,-2-6 1,-2 15-419,9-3 1,-7 7-186,7 0 0,-9 5 18,2 8 1,2 8 0,0 5 0,1 4-336,-1 3 0,6 7 369,-1 6 0,4 1-719,2-2 0,0-4 17,0-9 0,11-8-1569,8-5 2516,9-21 0,11 5 0,4-23 0,8-10 0,9-8 0</inkml:trace>
  <inkml:trace contextRef="#ctx0" brushRef="#br0">27449 3439 14811,'-11'-11'-1404,"2"3"1498,9 8 1,0 2 1723,0 4-1664,9 14 0,0 3 1,3 9-1,-3 5 0,-3 4 382,1 4-519,8 0 1,-13-6 0,5 1-78,-5 5 19,-2-4 1,0 6 0,0-8 200,0 0 107,0-1 0,-7-1-444,1-5 0,-3-10 604,3-10-99,4-7-7,-7 3 0,9-10 164,0-4 1,0-7-178,0-13 1,9-2-43,3-4 1,-1-5-85,2 5 0,0-4-4,6-3 0,7 0-12,0 1 0,0 1-40,-7 5 0,7 2-211,0 4 1,6 7 277,-6 0 0,-1 8-349,-5 11 0,3 2-202,-3 5 0,3 3-210,-10 10 0,-4 1-82,-3 5 1,-4-5 184,-2 5 1,0 2-502,0-2 412,9-1 0,-7-5-208,4-1 538,-3-8 0,-1-3 164,4-8 1,-4-2 1001,5-4 1,1-5-502,-1-8 1,8-7 27,-2 0 1,-3-8-190,3 2 1,-2-5 71,2-1 0,4-1-18,-4 0 1,4 3 211,3 4 0,-1-3 220,0 9 0,1 1-493,-1 5 0,-6 10 21,0 3 0,-7 5-400,7 2 1,-9 2-104,3 5 0,1 3 7,-1 10 1,-1 5-83,-6 1 1,0 2 139,0-2 1,-6-2-687,-1 8 0,-1-7 285,1 8 1,5-8-882,-4 8 0,1-8-93,-1 8 1,4-3 1761,-5 2 0,-3 4 0,-1-6 0</inkml:trace>
  <inkml:trace contextRef="#ctx0" brushRef="#br0">28319 3903 15668,'19'-11'4200,"0"0"-3588,1 5 0,-1 4-707,0-5 0,1 5-308,-1 2 0,7-6 384,-1-1 0,8 1-190,-8 6 0,3-7 191,-2 1 0,-4-7 237,3 7 1,-5-3-287,-7 3 1,-5 1 411,-8-8 1,7 7 72,-1-7 1,-2 7 252,-10-7-1493,4 8 1,-13-5 183,8 3 1,-1 5-832,1-4-302,5 4-1017,-7 2 1908,9 0 0,9 0 102,4 0 1,-2 0 117,2 0 754,-1 0 0,8 0 1,-1 0-1</inkml:trace>
  <inkml:trace contextRef="#ctx0" brushRef="#br0">29092 2512 14811,'0'-39'85,"-2"3"1,-3 3-80,-1 8 0,-3 3 263,3 3 1,4 6 623,-5 0-194,-4 9-670,1-5 0,-1 11 552,5 5 1,3-3-115,3 9 0,0 6-133,0 7 1,0 8-25,0-1 0,0 12 224,0 6 1,0 11-470,0 3 0,0 8-29,0-2 0,0 6-226,0 7 1,0 10-851,0 9 1,-2 7 276,-4-7 0,2 4 318,-9-10 0,6 1 56,-6-14 1,9-15-390,-2-11 0,3-22-450,3-4 51,0-8 1177,0-13 0,0 6 0,0-6 0</inkml:trace>
  <inkml:trace contextRef="#ctx0" brushRef="#br0">28898 3652 14811,'20'-20'2813,"-1"3"-2394,0 4 1,7-4-628,0 4 1,0 2-185,-7-1 379,0 7 1,9-12 0,2 6 0</inkml:trace>
  <inkml:trace contextRef="#ctx0" brushRef="#br0">29536 3014 15053,'0'-36'0,"0"1"-152,0 3 0,0 8 1,0-1-1,0 3 1545,0 3 0,0 6 209,0 0-1236,0 9 0,7 6-302,-1 17 0,1 3 183,-7 10 0,6 2 60,1 11 1,-1-2-468,-6 9 0,0-7 190,0 6 0,0 1-881,0 6 1,0-7 447,0 1 1,-6-1-935,-1 7 1,-8 0 943,2 0 1,-4-2-264,-2-4 1,-1-5 943,1-9 0,-7-7 113,0-6 0,1-12-18,5-6-312,1-5 0,2-4-246,4-5 1,4-4-21,9-8 0,0 0 171,0-1 1,9-5 307,4-1 0,10-2 372,3 2 0,9 5-389,-3-5 1,4 2 106,3-1 0,0 3-202,-1-4 1,1 5 362,0 2 1,-1-1-835,1 1 0,0 8 43,-1 5 1,-8-3 222,-4 3 1,4-9-1,0 4 1</inkml:trace>
  <inkml:trace contextRef="#ctx0" brushRef="#br0">29981 3536 14836,'0'30'-619,"6"0"95,1-4 0,1-3 1200,-1 9 1,4-2-323,8 3 1,-6 3-655,0-4 0,0-2-83,6 3 0,-2-10-29,-4 3 0,2-5-714,-9-1 1,3-3 1022,-2-4 0,-5 4 0,6-6 0</inkml:trace>
  <inkml:trace contextRef="#ctx0" brushRef="#br0">30213 3169 14836,'0'-20'296,"8"1"518,5 0 1,-2 1-300,2 6 0,-7-6 920,7 5 1,-6 5-1749,6 1 1,-7-1-57,7 1-2163,-9 1 2104,13 6 0,-8 2 245,4 5 1,4 3 0,-6 10 0</inkml:trace>
  <inkml:trace contextRef="#ctx0" brushRef="#br0">30406 3652 14836,'0'30'296,"7"-2"-1642,-1-9 868,9 9 1,-4-7 665,8 5 1,1-13 93,-1-7 1,0-4 54,1-2 1,-1-2 22,0-4 1,1-5 239,-1-8 0,-6-1-219,0 1 1,-3-7 166,3 1 1,2-10-78,-8 3 1,6 2 164,-7-2 1,7 0-312,-7-7 0,3 7-439,-3 0 0,-1 8-1336,8-2-955,-9 5 1750,13 10 0,-13 2 688,9 9-303,-8 9 0,12 2 0,-7 8 0</inkml:trace>
  <inkml:trace contextRef="#ctx0" brushRef="#br0">28473 4811 14571,'0'-20'1426,"0"12"-1183,0 8 1,2 8 0,3 14-1,3 4-562,3 6 0,-5 4 0,5 3 0,0 0 65,0-1 0,-7 7 1,4 0 92,1-2 115,-7-10 1,13 1 0,-6-8 125,2-3 1,-5-3-100,7-7 0,-9-7 642,3-12 1,1-7 180,-1-13 0,1-6-107,-1-13 1,-3 2-830,9-9 0,-7 3 221,7-3 1,-6-1-362,6 8 0,-7-1 401,7 8 1,0 1-935,6 5 0,0 6 388,1 13 1,1 5-262,5 8 0,-2 2 366,8 4 1,-8 7-167,1 13 1,-3 4 344,-3 9 0,-2 6-126,-4 0 0,-4 0 467,-9-6 0,0-3-204,0-4 0,0 3 591,0-10 0,-9 6 828,-4-12 602,-4 4-436,-2-12-919,-1 0 1,10-5-927,3-12 0,5 2 105,2-9 0,0 6-38,0-6 1,2 3 186,5-3-41,3 4 0,10 7-236,-1-4 0,0 4 32,1-5 0,-7 5 81,0 2 1,-7 2 312,7 5 85,-9-5-282,13 6 1,-12-8 11,8 0 1,-7-6 54,7-1 1,-7-8 0,7 2 212,2-4-78,-6-11 0,10 5-140,0-9 1,1 8 149,6-2 1,-5 5 185,-2 1 1,7 1-68,0 0 1,0 8-266,-7 5 1,-2 6-481,-4 6 1,-4 5-71,-9 8 0,0 0 471,0 1 1,0-1-187,0 0 1,0 1 41,0-1 1,-2-2-74,-5-4 831,5 4-295,-15-15 175,15 7 1,-7-11-668,9-5 0,0-3 314,0-10 1,0 1-167,0 0 0,2-1 274,5 1 0,-3 0 203,9-1 1,0 1-68,6 0 1,-6 6 19,0 0 0,0 9-196,6-3 0,-6-1 1280,0 1-935,0 1 0,6 6-309,0 0-740,-8 0 1,0 0-251,-5 0-1176,-4 8 408,7-5-658,-9 5 1118,0-8 0,0-2 341,0-4 1,0 1 896,0-8 1,9 0 0,1-6-1</inkml:trace>
  <inkml:trace contextRef="#ctx0" brushRef="#br0">29614 4540 14643,'0'-13'1661,"0"1"-1395,0-1-801,0 2-33,0-6 576,0 15 0,0 2 0,0 10 0</inkml:trace>
  <inkml:trace contextRef="#ctx0" brushRef="#br0">29730 4811 14580,'0'-20'365,"0"8"1627,0-1-762,0 8-1108,0-3 0,0 16 0,0 7 1,0 7 104,0 4 1,6 6-837,1-6 0,-1 6 385,-6-6 1,0 6-500,0-6 0,0 1 356,0-1 0,0-4-1371,0 3 1693,0-3 0,9 6 0,1 2 0</inkml:trace>
  <inkml:trace contextRef="#ctx0" brushRef="#br0">29691 4502 14643,'0'-20'491,"2"3"0,2 2 1108,3 2-1569,-1 0-53,3-6 1,-5 8-1379,9 5 1411,-9 4 0,22-7 0,-4-2 0</inkml:trace>
  <inkml:trace contextRef="#ctx0" brushRef="#br0">29962 4927 13735,'0'10'1901,"0"-1"-3102,8-9 0,-4 0 1283,9 0 1,-6 0 22,6 0 1,-7 0 151,7 0 1,-7-6 1211,7-1-223,0-8-670,7 4 1,-8-1 390,1-1 0,-6 8 68,6-1 0,-7 2-368,7-3-287,0 5 1,0-4-964,0 12 1,-7-2-373,7 9 1,-2 0-39,2 6 0,2 1-772,-9-1 1,9 0 412,-2 1 0,-2-3 354,2-4 1,-7 2 407,7-9 0,-7 1-379,7-7 969,-8 0 0,12 0 0,-6 0 0</inkml:trace>
  <inkml:trace contextRef="#ctx0" brushRef="#br0">30348 4560 14643,'13'-58'1174,"-2"0"-1280,-3 0 348,7 8 0,-10 12 497,8 12 0,-7 7 563,7 6 529,-9 4-1337,13 9 1,-8 2-77,4 5 1,2 10-162,-9 9 0,7 8-167,-6-2 1,-1 5-709,-6 1 1,2 1 400,5 0 0,-5-1-1061,4 1 1,-3 0 522,-3-1 0,6 1-337,0 0 0,1-1 675,-7 1 0,0-1 148,0 1 0,-9-7-387,-4 0 1,3-1 876,-3 1 0,-2-11 491,-11-8-547,4-9 0,-5 5 35,7-9-180,1 0 0,8-2-269,5-5 0,12-3 531,7-10 0,6-1 217,7-5 1,4 5 108,9-5 1,6-2-74,0 2 0,9-6 83,-3 6 0,3-8-22,-2 2 0,3 2-333,-3-3 0,-7 10 342,-6-3 0,-5 5-505,-15 1 1,3 1 208,-16 0-233,1-1 0,-16 7-622,-4 1 0,3 7 165,-3-1 1,0 4-58,-7 2 0,1 8 469,0 5 0,8 4 55,5 3 0,3 1-226,3 5 1,0-5 42,0 5 1,3 2-85,3-2 1,5 6 233,8-6 1,3-1-43,3-5 0,-1-3-111,8-4 1,0-5-367,7-8 0,0 0 184,-1 0 1,-1-8-82,-5-5 0,-2-4 279,-4-3 0,-5 1-1514,5 0 1873,-4-9 0,-3-2 0,0-9 1</inkml:trace>
  <inkml:trace contextRef="#ctx0" brushRef="#br0">29304 6472 14633,'11'-19'2792,"-4"0"-2355,3-1 1,-5 3-1,5 2 1,1 2 762,0-2 1,-7 5-155,3-3-201,-5 8 29,-2-3-732,0-1 0,-2 7-570,-5-4 0,-10 6 99,-9 6 0,-2 5 0,2 8 198,-6 0 1,-4 1-86,-3-1 0,0 0-329,1 1 0,-1-1 150,0 0 1,-6 1-128,0-1 0,7 0 351,5 1 1,10-7 93,-3-1 0,4-1-1981,3 2 981,8-4 1114,3-1 0,-1-6 0,-2 7 0</inkml:trace>
  <inkml:trace contextRef="#ctx0" brushRef="#br0">28860 6569 14643,'0'-19'457,"0"-1"-375,0 1 0,0 6 2567,0 0-1020,0 9-1391,0-5 1,-2 12 402,-5 3 1,5 7-540,-4 13 0,3-3 184,3 9 1,0 3-229,0 10 1,0-2 135,0 8 1,-2 1 43,-4 6 1,4 2-198,-5 4 0,5 5 86,2 8 1,-2 11-899,-4 9 1,3 8 746,1-47 0,-2 0 1,0 1-1,-1 0-45,3 2 1,-2 0 0,-3 0 0,-1 1 87,1 5 0,1 1 0,1-7 0,-1 0-45,0 4 1,-1-1 0,2-7 0,0-2 66,-8 48 1,-4 2 16,4-2 1,2-2-7,-2-11 0,7 2-123,-7-8 0,8 2 144,-1-2 1,4-13-70,2-1 0,0-9-215,0-10 1,0 3 179,0-9 0,6-2 72,1-11 0,8-6-406,-2-13 1,6-5 679,7-8 1,4 0-406,8 0 1,3-8 465,4-5 1,7-13 132,12-6 0,-1-11-69,8-2 0,-7 0 151,7 6 1,-9 0-29,3 1 0,-14 8-412,-6 4 0,-4 4-394,-2 3 1,-9 2-953,-4 4 434,-5-4 1,-8 8-281,0-4-2070,-9 5 3150,5 8 1,-1-9-1,3-1 1</inkml:trace>
  <inkml:trace contextRef="#ctx0" brushRef="#br0">29884 7284 10186,'-13'0'-477,"1"0"1896,7 0-402,-3 0 1,5 0 370,-3 0-329,4 0-359,-7 0-474,18-9 0,-5-1 0,9-10 549,2 1-518,-6-9 0,8 4 1,-4-10 312,4-7-268,2 3 0,1-12-158,-1 5 0,0-2-273,1-5 0,-3-3 162,-4 3 0,4 3-141,-4-3 1,-5 9-30,-1-2 1,-5 6-6,-2 7 0,0 4-188,0 9 70,0 8-444,0 3 436,0 8 0,0 8 49,0 5 0,0 13 94,0 6 0,0 5-254,0 1 1,0 3 160,0 4 1,6-4-180,1 4 1,1-4-112,-1-3 1,-5-1 20,4-5 0,3 2 445,-3-8 1,7-6-111,-6-8 0,8-7 434,-2 1 1,2-12-117,-2-7 1,4-13 328,-4-6 0,-3-5-209,3-1 0,-2-3 44,2-4 1,2-4 16,-9-9 0,7 0-59,-6 0 1,6 6-285,-7 1 1,7 8 41,-7-2 0,1 12 604,-7 8-271,8 3-120,-5 11-115,5 3 1,-8 16-276,0 5 0,2 4 215,5 3 0,-5 6 54,4-1 1,-3 8-598,-3-8 0,2 10 209,4-3 1,-4-2-852,5 2 1,1-6 438,-1 6 0,1-6-292,-1 6 1,-5-2 362,4 2 1,-1-4 580,1-9 0,5 9 0,8 2 0</inkml:trace>
  <inkml:trace contextRef="#ctx0" brushRef="#br0">30812 6550 14643,'0'-20'1898,"7"1"-675,-1 0 1,0-1-80,-6 1-869,0 8 186,9 3 1,-7 10-1095,5 4 448,-5 5 1,4 11-128,1 3 0,1-3 189,-1 3 0,-3-9-445,9-4 1,-7 1-348,7 7 118,0-1 1,6-6-34,1 0 1,-7-9 1758,0 2-651,-9-3 1,11-6 360,-9-3 1,1 2-132,-7-9 1,6-2-14,1-11 1,-1 5-692,-6-5 0,0 2 289,0-2 0,0 5-309,0-5 1,-2 5 23,-4 1 0,3 1 245,-3 0 1,-5-1-1,0 1 1</inkml:trace>
  <inkml:trace contextRef="#ctx0" brushRef="#br0">29981 8482 14643,'-13'6'1829,"0"1"337,9 8-655,-5-13 0,11 4-792,5-12 0,4-7 0,6-11 160,-4-2 0,4-8 0,-4 0-266,4-9 0,2 2-160,1-4 0,-1-4 517,0-3-1054,1-4 0,-8 5 181,1-1 1,-6 1-411,6-7 0,-7 2-279,7 4 1,-9 5 273,3 9 1,-5 1-343,-2 5-141,0 4-134,0 17 178,0 3 248,0 25 0,0-2 168,0 17 1,0-6-104,0 6 0,0-6 222,0 6 0,6-6-468,1 6 0,-1-8 34,-6 1 0,7-3 54,-1-3 1,1 0 211,-7 1 0,6-7-710,0-1 1122,9-7 1,-4 1-10,9-12 1,-3-11 99,-4-9 1,4-11 40,-4-1 0,4-1 149,2-6 1,-2-2 1499,-4 2 0,4 6-679,-4 7 1,-2 2-53,2-2 0,-9 4 795,3 8-1884,3 10-50,1 1-555,9 9 1,-1 9-164,0 3 0,-2 6-943,-4 1 0,4 0-40,-4 1 1,-2-3 551,2-4 0,-7 4-1042,7-4 2035,-8 4 1,12 2 0,-7 1-1</inkml:trace>
  <inkml:trace contextRef="#ctx0" brushRef="#br0">31005 7554 14643,'0'-19'489,"0"0"563,0-1 1,3 7 573,3 1 357,-4 7-399,7-3-1169,-9 8 0,2 0 1,2 2-135,3 4-179,-1 5 1,-6 8-1,0 1 76,0-1-48,0 0 0,0 1-392,0-1 0,0 2 63,0 5 1,0-4-888,0 3 1,0-3 140,0-3 1,0 1 392,0-1 1,0 0-974,0 0 1,0-6-84,0 0 1679,0 0 1,-8 6 0,-3 1 0</inkml:trace>
  <inkml:trace contextRef="#ctx0" brushRef="#br0">31102 6318 14618,'-6'-13'-740,"-1"0"0,-1 7 752,1-7 0,5 6 1254,-4-6-1074,-5 9 1,9-7 1267,-5 5-1155,-3 4 536,7-7-453,-5 9 395,8 0-383,0 0-270,0 9 0,0-5 220,0 9 0,0-4-174,0 10 0,0-4 333,0 11 0,0-3-307,0 3 0,0-2-41,0 8 1,0-2-127,0 2 0,0 2-116,0-8 0,0 6-424,0-6 1,0 6 242,0-6 0,0 0-1212,0-7 1,0 1 671,0-1 1,2-6-1558,4 0 2269,-3-9 0,5 13 1,-8-6-1</inkml:trace>
  <inkml:trace contextRef="#ctx0" brushRef="#br0">30947 7342 15622,'0'-30'0,"0"4"221,0 5 0,0 1 0,3 1 513,3 0 1,-2-1 0,9 1 116,2 0 1,2 1 0,5 3 0,4 2-443,6-2 0,-2 7 0,0 1 35,-2 5-669,-2 2 0,-3 2 1,-1 7-133,-5 10 112,-2 1 1,-4 16-1,-5-4-37,-4 5-355,-2 10 1,-8-6 0,-5 6-566,-4 0 720,-3-6 1,1 13 294,0-9 1,-3 0 296,-4-6 1,5-1 603,-5 1 0,11-3-180,2-3 0,9-6-76,-2-7-334,3-9 1,6-3-147,3-8 1,11-2 205,9-4 1,8 1 79,-1-8 1,3 0-487,3-6 0,-7 2 138,0 4 0,-2-2-526,2 9 0,-4-7 388,-8 6 1,-1 1-2360,0 6 2744,-8 0 0,6 0 0,-6 0 0</inkml:trace>
  <inkml:trace contextRef="#ctx0" brushRef="#br0">30155 9950 14694,'-2'13'5767,"-5"0"-4369,5-9 1,0-4 0,11-15 642,1-9-1793,-5 3 1,12-18 0,-4 3 0,4-9-1,2-2 267,1-1-451,-1-5 0,0-3 1,1-9 530,-1 3-615,0-7 0,-6 9 0,-2-4 5,-3 4-434,-1 10 0,-1 1 0,1 8-368,-3 3 59,-2 3-385,-2 25 310,0 1 595,0 9 1,0 9-274,0 3 1,0 14 214,0 6 1,0-1 61,0 1 0,7 0-414,-1 7 1,3-7 153,-3 0 1,-2-6-88,9 6 1,-8-8 300,1 1 1,3-3-157,-3-3 0,3-2 266,-3-4 0,-2-4-256,9-9 0,-6-2 1266,6-5 1,-7-6-178,7-13 1,-7-6 239,7-13 0,-6-4-246,6-9 1,-7 0-103,7 0 1,-2 0-97,2 0 1,2 0-166,-9 0 1,7 11 174,-7 8 1,7 9-10,-6 11-724,-1 8 0,-4 3 297,5 8 1,-3 15-454,9 4 1,-9 11 183,3-4 1,3 6-673,3-6 0,-2 6-213,2-6 1,-2 6 348,2-6 0,2-1-923,-9-5 1,7-1 694,-7 0 0,9 1 0,-4-1 697,0 0 0,6 1 0,-6-1 0</inkml:trace>
  <inkml:trace contextRef="#ctx0" brushRef="#br0">30986 8965 14643,'19'-28'3914,"1"4"-3176,-1-8 1,7 6 1406,0-6 1,6 6-945,-6-6 0,8 8-400,-2-1 0,-4 5-834,-2 7 113,-5 5-457,-1 8 1,-10 8-341,-3 5 0,-5 5-301,-2 1 0,0 0-229,0 1 475,0-1 0,-6 0 233,-1 0 1,-1-1-364,1-5 699,5 4 1,-7-13 29,9 9 467,0-9 1,9 5-1257,4-9 1013,-5 0 0,8 2 1,-8 2-741,3 3 446,-7 8 0,5-11-98,-9 9 0,0 0 276,0 6 1,-2 0 135,-5 1 1,-4 5 221,-8 1 0,-2 2 87,-5-2 0,4-5-193,-3 5 1,3-11-585,3-2 0,6-2 410,0 2-475,9-5 580,4-16 1,10-12-1,10-10 1</inkml:trace>
  <inkml:trace contextRef="#ctx0" brushRef="#br0">31991 6125 17129,'2'-26'0,"5"0"0,6 0 1639,4-2 1,2 7 0,1-5-746,-1 5 0,0 1 0,3 3 1,1 2-483,3 2 1,9 3 0,-5-3-312,0 6 0,4 5 0,-6 2-349,2 0 1,-6 9 0,1 4-791,-3 4 815,-3 19 1,-2-1 0,-4 16-572,-6 3 443,3 10 1,-7 5 0,3 8-997,-4 0 1112,-2 9 1,0 2-1,0 11-1595,0 4 1809,0-45 1,0 0 0,0-2-1,0 0 1,0 1 0,0-1 230,0 52 0,0-5-479,0-7 329,0 1 0,0-11 87,0-9 0,-2-2-54,-4-10 0,-5 6 228,-8-7 1,-9 0 13,-5-6 0,-5 2 244,-7 5 0,-3-5-196,-3 4 0,-3-6-346,9-6 0,2-3-666,11-4 1,-2-6 489,8 0 1,2-9-877,11-11 1,-2-6 871,9 0-364,-1-9 1,5 5 635,-4-9 1,-5 0 0,-8 0 0</inkml:trace>
  <inkml:trace contextRef="#ctx0" brushRef="#br0">29169 11341 14420,'-19'0'-424,"-1"0"1,1 7 0,0-1 980,-1-2 1,1 5 0,0-1 0,-3 1 266,-3 0 0,3 4 0,-4-7-85,5-2 0,1 5 1061,1-3-1241,0 1 275,8-7-189,2 0-84,27-9 0,1 5-503,13-9 1,5 9-124,-5-3 0,11 3-83,2-2 150,17 3 0,-8-12-265,17 9 1,8-7 67,12 7 1,12-9 43,-49 8 0,1 1 0,10-3 1,1 0-1,4 0 0,0-1-184,1 0 0,2 1-30,3-1 0,0 1 1,-6 2-1,0 1 310,4-1 1,0 1 0,-7 0 0,-1 1-94,3-1 1,-3-1 0,40-8-3,-10 9 1,-14-3 0,-13 5-131,-11-3-124,0 1 1,-26-1-685,0 1 80,-17 0 1,-15 16 622,-13 10 1,-6 1 384,-7 11 0,-13 1 0,-10 5 0</inkml:trace>
  <inkml:trace contextRef="#ctx0" brushRef="#br0">28840 11747 10726,'-12'-17'0,"1"2"0,2 2 408,5-2 1,-5 4-150,3-2 615,-1 0 0,7 0 1026,0 0-1270,0 1 0,0-1-80,0 0 26,0 9-219,0-5 1,3 9-1,3 0 0,5 2-244,8 5 0,9-1 38,4 13 0,7-4-368,6 11 121,4-4 1,12-3-1,3 0 113,7 1 0,6-1-369,7 0 0,-2 0-86,8 1 1,-9-1 459,3 0-167,-4 1 1,-12 6 0,-5-1-1397,-10-1 1,-14 0 695,-13 1 0,-11-1 122,-2 8 0,-9-8 158,2 1 284,-3-3 1,-3-3 0,-3 1 792,-3-1 0,2-2-40,-9-4 0,6-2-283,-6-5 0,1-4 1,-8 7-1</inkml:trace>
  <inkml:trace contextRef="#ctx0" brushRef="#br0">30000 12423 14320,'0'-19'170,"0"-1"0,7 1 480,-1 0 1,3-1 0,-5 1 29,2 0 0,1 6-127,-7 0 1,6 0 154,1-6 1,-1 6 157,-6 0-430,0 9 277,0-5-353,0 1-739,0 5 328,0-5-59,0 16 0,-2 3 114,-4 9 1,1 7-509,-8 6 574,1 3 1,-3 11 0,-3 7-31,-3 8 0,-11 9 191,-1 13 0,-3 0-367,-3 12 0,-6 1 206,23-40 0,-1 2 0,0-8 0,1 1 31,2 3 0,1-1 0,-17 39-226,4-10 0,4-10 15,8-2 1,10-17-491,3-3 1,5-16-794,2-10 910,0-3 1,0-3 0,2-2-1710,5-4 177,-5-4 940,6-1-67,-8-5 829,9 5 289,-7-8 0,15-8 1,-6-3-1</inkml:trace>
  <inkml:trace contextRef="#ctx0" brushRef="#br0">29575 13795 14320,'-11'2'846,"3"2"617,-1 3 1,7 1 173,-5-1 366,5-5-718,2 6-1115,9-16 0,4 4 1,13-9 641,6-2 1,6-5-170,8-5 0,5 1 98,14-8-666,-5 0 0,23-13 1,1-3-114,9-1 1,3 0-2421,1-3 2387,-45 28 1,1 1 0,46-22 0,-48 23 0,-1 1 7,42-16-171,-6 7 1,-17 11-172,-5 0 1,3 6 0,-5 2-275,-6 2 0,-7 3-221,-10 6 1,-2 9-437,-5 3-237,-4 6 1,-11 1 893,-4 0 0,2 7-297,-9 0 1,1-1-179,-7-5 1142,0-1 1,0 0-1,0 1 1</inkml:trace>
  <inkml:trace contextRef="#ctx0" brushRef="#br0">8776 11785 6275,'-11'0'-1,"-6"0"1,15-2 56,-5-4 1,3 4 59,-3-5 1,5 3 503,-4-2 54,4 3-463,2-5 0,-3 8-201,-3 0 1,4 2 61,-5 4 1,3 3-129,-2 4 1,4 4 93,-5-4 1,-1 4-32,1 2 1,1 1-19,6-1 1,-3-2-22,-3-4 1,4 4 235,-5-4 1,5-2 214,2 2-59,0-9 0,0 7 70,0-5 138,0-4-341,-8 7 20,6-9 39,-7 0-483,9 0 119,0 0 268,9 0 76,1 0 1,10 0-153,-1 0 1,0 0-1,1 0 0,1 0-116,5 0 0,-15 0 22</inkml:trace>
  <inkml:trace contextRef="#ctx0" brushRef="#br0">26326 12062 6647,'45'3'0,"43"1"0,2 2 0,2 1 0</inkml:trace>
  <inkml:trace contextRef="#ctx0" brushRef="#br0">13898 8752 7993,'-30'0'185,"-4"0"46,8 0 1,0 0-139,7 0-94,-1 0 1,10 9 0,5 6-1,10 6 1,8 9 0,4 5-97,2 5 1,0 12 90,1-1 0,6 14 6,-1 6 1,10 10-49,-3 3 0,11 0-237,2-7 1,11 9 233,2 4 0,8-11-287,12-1 0,-35-41 1,2-1 300,2 3 1,2-1-1,7 0 1,2-1-11,6-1 1,1-1 0,4-1 0,2-1 63,-1-3 0,2-2 0,3-3 0,2-1-295,0-1 0,1-1 1,0-4-1,3-2 282,5 1 1,2-1 0,-7-5 0,1-1-274,5 0 1,0-1 0,-2-2 0,-1-3 347,3-3 0,0-2 0,0 0 1,0 0-47,0-1 1,0-3 0,0-3 0,0-5 69,1-4 0,-2-5 0,2-4 0,-2-3 6,2-5 1,-2-3 0,-1-6 0,0-2-46,3-6 1,-2-1 0,-5-1 0,-1-2-214,4-5 1,0-2 0,-4-2 0,-2-1 200,1-2 0,-3-1 0,-1-3 0,-2-2 4,2-3 0,-1-2 1,-8 0-1,-1-1-21,0-1 0,-2-1 0,-5 1 0,-4-1-45,-1-5 1,-3-2-1,-4 4 1,-2-2-62,0-4 1,-4 0 0,-7 6-1,-4 1 52,-1 2 0,-4 1 1,-5 1-1,-4 1 74,0 1 0,-4-1 1,-3 2-1,-3 0-28,0 1 0,-4 2 0,-3 4 0,-4 2-15,-2 5 0,-3 2 1,-6 4-1,-5 0-2,-5 1 1,-4 1 0,-3 3-1,-3 1 0,-7-2 1,-2 1 0,0 5-1,-3 4-16,-7 2 1,-4 3-1,0 1 1,-2 3-4,-8 3 0,-2 2 1,-1 2-1,-2 3 3,-5-1 0,-1 3 1,6 3-1,-1 3 8,0 2 0,-2 1 0,-1 1 0,-1 2-93,-3 2 1,-2 2 0,-2-1 0,-2 3 23,-4 2 1,-1 2-1,4 0 1,0 2 1,-6 2 1,-1 3 0,2 2 0,1 4 74,-3 6 1,0 5-1,-1 0 1,-1 3-44,-5 7 0,2 1 1,3 0-1,2 1-101,-3 7 1,0 2 0,3 2 0,1 3 22,5 3 0,2 2 0,-3 0 0,1 1 33,0 1 0,2 0 1,9 1-1,3 0-97,2 2 0,2 1 0,3 0 0,4 2 183,7 3 0,2 2 1,4-1-1,3 1-54,6 1 1,5 2 0,3-3 0,5 1 32,3 4 0,4 0 1,3 0-1,4 1-10,6 2 1,2 0 0,0 0 0,1 1 145,1-1 0,1 0 1,2-4-1,2-2-144,4-3 0,2-1 0,4 3 0,4 0 2,2-6 0,4 1 1,3 6-1,3-1-53,0-4 0,4-3 0,2-1 0,4-1-119,1-6 0,1-1 0,2 1 1,1-1-110,3 4 1,0 0 299,1 1 0,2-2 0,5-1 0,1-2 0,-1 0 0,1 1 0,-1 1 0,1 0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21302 6994 7878,'-30'-17'0,"2"2"0,0 2-48,6 0 1,1-6 0,10-1-171,2 1 192,3 0 1,6-3-1,0-1 1,2-3-1,2 2-108,3 3 0,6 2 171,-7-1 0,1 1 47,-7 0 1,0-1 67,0 1-137,0 8 0,-7 0 33,1 5 0,-9 4-131,2-5 1,-4 12 60,-3 1 0,-5 9-109,-1-2 1,-9 2 101,3-2 0,2 8-23,-2-8 0,-7 15 79,-6-8 1,-2 3 85,2-4 0,2 1-11,-9-1 0,3-6-55,-3 0 1,-10 0 154,4 6 0,-4 0-95,4 1 0,0-1-29,0 0 0,0 3-38,0 4 0,0 4-86,0 8 0,-7 3-71,1 4 1,-15 5 20,1 8 0,-6 2-165,1 4 1,39-30-1,0 1 255,-5 3 1,1 1-1,0 2 1,1 0 41,2-3 1,0 1-1,2 2 1,0-1-12,-34 31 0,0 4-236,-1 3 1,3-1 201,4 0 0,7 7 1,12 0 0,5 8-3,8-2 0,3 5-2,4 1 0,17-43 0,2 2-14,2 2 1,2 1-1,3 8 1,2 2-221,0 5 0,1 2 0,2 4 0,0 1 195,1 0 1,0 1-1,0-4 1,0 0 30,-1-2 0,2-2 0,3-3 0,3 0 14,2 1 1,1-1 0,0-7 0,2-3 5,2-1 1,4-2-1,21 37-58,6-4 0,10-8 68,3-5 1,3-17 9,9-8 1,1-16 99,7-3 1,3-16-68,10 2 1,-8-13-39,14 1 1,-3-14-12,10-5 0,-51 0 1,1-2-3,4-1 1,0-2-1,-1-4 1,0-1 47,-2 0 1,-1-1 0,0-7 0,0 0-15,-2 1 1,-1 0 0,-1-6 0,1-1-4,4 1 1,-1-1 0,-3-4-1,-1-2 1,2 1 0,-1-1 0,-1-5 1,-1-1 66,0 0 0,-1 0 0,-3-2 1,0-1-42,1-7 1,-2 0 0,-6 5 0,-1 1 8,3-6 0,-2 0 0,-5 2 1,-2 0-19,1-2 1,1 0-1,0-2 1,0 0-69,0-4 0,-1-1 1,-1 4-1,0 0-132,-5-6 0,-1-2 1,3 3-1,0-1 53,-2-3 1,0-1 0,-1 1 0,-1 0 61,3-4 0,-2 0 1,-6 4-1,-2 0-50,3-1 1,-1 1-1,-6 5 1,0 1 67,0 3 0,-1 0 1,-4-2-1,-3 1-21,-1 1 1,-1 0 0,-2 0-1,0 1 44,-1-49 0,-1 53 1,0 0-84,-6-47 0,-6 5 192,-12 1 1,-1 13-6,-13-6 1,-4 17 12,-15 9 1,-2 6-39,-4 6 1,1 14-70,-7 12 1,-8 11 42,-6 2 0,-8 6-14,2-5 0,4 7-103,2-1 1,5 4 40,1 2 0,-1 6-86,-5 1 0,7 8 40,0-2 0,1 4-9,12 2 1,-1 9 307,8 4 1,7-2-416,5 2 0,6 1 274,7 5 0,4 1-537,9-1 442,8-7 0,3 5 0,8-6 0</inkml:trace>
  <inkml:trace contextRef="#ctx0" brushRef="#br0">27893 5564 7958,'-19'-38'-51,"2"-1"1,2 0 0,4 1 0,2 1 0,5 3 802,2 2 0,-7 8-591,-4-2 1,-4 5-1,-2 2 1,-3 1-73,-3 5 0,-8-2-174,-12 9 1,2-3-603,-8 3 648,-1 4 0,-8-9 0,-4 7 0,-5-5 0,-4 1 78,-4-1 1,-1 3-15,-18 6 0,3 0-346,-10 0 1,2 0 326,-2 0 1,-4 0-51,49-1 1,0 2 0,0 2 0,0 2 30,0 1 1,0 1 0,0 4 0,0 2-64,0-1 0,0 1 1,-1 5-1,0 1 47,-2 0 1,-1 1-1,3-1 1,0 2-6,-2 4 1,0 2 0,1-2-1,2 1 33,-1 2 1,2 2 0,2 3-1,0 1 15,0 1 1,1 1-1,3 2 1,1 1-237,-2 2 1,1 2 0,1 0-1,1 2 210,0 2 1,1 2 0,-1 1-1,-1 1 3,-2 4 1,1 0 0,5-4 0,2 1 13,-2 5 0,2 2 1,2-4-1,2 1-2,1 2 0,1 0 0,2 5 0,1 1-5,-1 3 0,1 1 0,7-4 0,0 1-3,-1 2 0,0 1 0,6-2 0,1 1 26,-1 4 1,1 0 0,5 1-1,2 2-23,1 3 1,2 1 0,2-5-1,1 0 3,2-3 1,1 1-1,1 1 1,1 0-14,3-1 0,2 0 1,1 4-1,1 0-4,2-1 1,2 0-1,3-2 1,2-2 4,6-2 1,3-1 0,1 1-1,3-1-2,0-2 1,1-1 0,3 3-1,0-1 6,3 2 1,1-1 0,-3-6 0,2-1-2,3-1 0,1-2 0,0-8 0,1-2 17,4 2 1,2-1 0,1-5 0,2 0-7,5 3 0,1-2 0,1-6 1,1-1 1,4 3 1,0-3 0,4-7 0,1-2 10,1 2 1,1-2 0,3-7 0,1-3 1,5 2 1,1-2-1,-5-4 1,1-2-4,6 2 1,1-2-1,-3-4 1,0-3 2,2-1 1,1-2-1,0-1 1,1-2 15,1-1 0,1-2 0,-2-1 0,1-3-334,3-4 1,1-2 0,0-1 0,0-2 335,3-4 1,0-3-1,4-4 1,0-2-10,3-4 1,-1-3 0,-2-1 0,-1-1 0,-3-2 1,0-2 0,0-4 0,0-2 13,-3-5 0,-1-2 0,1-2 0,0-2 56,3-4 1,0-1 0,-10 4 0,-2-2-382,3-7 0,-1-2 1,-2 2-1,-2-2 399,-1-4 1,-2-2 0,-2-4 0,-3-2-27,-2-2 1,-4-1-1,-7 7 1,-5 1-165,-4-2 1,-2 1 0,-4 4 0,-3-1 147,-5 0 1,0 0-1,0-2 1,2 1-2,2-2 1,-2-1 0,-4 3 0,-2-1-122,1-1 1,-1-1-1,-2-1 1,-3-1-29,0 0 1,-1-1 0,-2-3 0,-2 0-61,2-4 1,-2 1 0,-6 6 0,-3 1 36,2-1 0,-3 0 0,-2 5 1,-1 0-107,-2 1 1,0 1 0,-4-3 0,-1-1 18,0 0 0,-3 1 0,-6 6 0,-4 2 70,0 3 0,-3 3 0,-7 4 0,-4 1 70,1-1 0,-2 2 0,-4 4 0,-1 3 83,-3 0 1,-2 3 0,-1 3 0,-2 3 6,-5 1 1,-2 3 0,-3 3 0,-3 3-54,-5 0 0,-1 3 0,-8 2 0,-3 3 58,0 2 1,-2 2-1,-2 3 1,1 2-252,2 6 0,-1 3 202,1 2 0,0 1 0,-4 0 0,0 1 0,1 5 0,-1 3 0,2 1 0,-1 3 0</inkml:trace>
  <inkml:trace contextRef="#ctx0" brushRef="#br0">5257 13177 7861,'-38'10'-233,"-3"1"1,-2-7-1,-4 5 1,0 2-1,-1 4 41,5 2 1,3 2 0,-1 0 0,-2 1 30,-2-1 161,0 0 0,-3 1 0,-1-1 0</inkml:trace>
  <inkml:trace contextRef="#ctx0" brushRef="#br0">4252 14046 8004,'-30'19'-201,"-6"1"1,4-3 0,-3-4 0,1-7 0,2-4-348,-3-2 0,1-2 548,2-4 0,-13-14 0,4-10 0</inkml:trace>
  <inkml:trace contextRef="#ctx0" brushRef="#br0">3363 13795 7993,'-45'0'0,"-2"0"0,0 0-27,-1 0 0,-3-2 23,6-5 0,2 1-112,10-14 1,8 3-1,12-13 1,4 0-24,1 0 1,5-2 85,-3-7 0,4 1-22,2-1 1,0 9 69,0 4 0,6 5 66,1 1-3,-1 10 145,-6 1 1,2 11-135,5 5 1,-3 3 110,9 10 0,-7 8-20,7 4 1,7-2-68,5 2 0,10 0-128,-3 7 1,4-7 32,3 0 1,8 1 16,5 5 0,4-6-9,2 1 0,8-1-88,5 6 1,13 1-155,6 0 0,-39-17 1,1 1 245,3-1 1,0 1 0,2 3 0,0 2 35,1-3 1,0 1 0,0 2 0,0 0-38,-1 1 1,2 0 0,2 0 0,2 0-201,1-1 1,1 2 0,2 2 0,1 2 208,3 2 1,0-1 0,-1-1-1,0-1-283,3 0 0,2-2 0,2-3 1,1-2 255,1 0 0,3-1 1,6-3-1,2-3-7,0 1 0,0-1 1,0-4-1,1-2-9,-1-6 0,0-1 0,2 1 0,1 1 29,0-5 1,1 0-1,0 0 1,1-2 7,5-3 1,0-2-1,-8 1 1,0-1-328,8-5 0,0-1 0,-4 2 0,-1-1 388,2-6 0,-1-2 0,5-2 0,0-1-22,3-2 1,-1-1 0,-5-3-1,-1-2 75,0 3 1,-1-1-1,-1-2 1,-1 0-71,3 0 1,0-2 0,-4-2 0,0 0-18,1 0 1,-1-1 0,-7 1 0,-2 0-60,0 3 0,0 0 0,0-7 0,-1-3 44,1-2 1,0-2 0,2-3 0,2-2-21,2-3 1,0-2-1,-6 1 1,-1-1-5,2-1 0,-2-1 0,-4-1 1,-1 0-11,-4 5 1,0-1-1,-1-2 1,-2-1-89,-3 3 0,-1 1 1,-4-1-1,-1 1 87,-3 2 1,-2 1 0,-3 0 0,-3-1 96,-5 1 0,-2 0 0,2 3 1,-2 2-42,-4 1 1,-2 0 0,35-35 0,-15 6 1,-2-2-19,-5 9 1,-4-7 116,-8 6 1,-2 7-309,-5 7 0,2 6 498,-8-7 1,6 3-707,-6-3 371,8 5 0,-4 4 0,9-4 0,0-5 0,-1 5 0,1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19678 12307 7712,'0'-19'-124,"0"6"0,0 0 0,-2 0 489,-5 2-345,5-6 1,-6 7 0,5-10-13,-3 1 1,4 6 31,-5 0 0,-3 0-2,-3-6 0,-4 0 69,-3-1-80,1 1 0,-9 0 0,-6-1-69,-9 1 41,2-9 0,-15 7 0,2-5-64,-8 4 64,-7 3 0,-8 0 0,-2-1-97,-5 1 0,-4 2-97,-9 4 1,43 5 0,-1 1 190,0 3 1,0 2-1,-3-3 1,0 1-31,-45-2 1,46 4 0,0 1 16,-1-2 0,0 0 0,-3 4 1,0 2 3,-4 0 0,1 1 1,1 3-1,1 1-185,4-2 1,0 1-1,-1 2 1,0 1 186,-2 3 0,0 0 1,2-2-1,0 1 6,-3 4 1,1 1 0,3-5 0,0 1 2,3 3 0,1 1 0,0-2 0,2 2-163,-44 21 0,-5 3 171,4 4 1,46-24 0,1 1 87,-40 30 0,2 8-213,43-26 1,0 3 0,1 0-1,0 1 175,-1 0 1,-1 1-1,0 3 1,0 2 0,4 0 1,0 2 0,-3 2 0,0 1-11,3 2 0,0 1 0,-2 0 1,0 1-31,5 2 0,1-1 1,-2-1-1,0 0 2,7-5 1,2 0 0,2 3 0,2 1-44,4-1 1,1 1 0,-1 3-1,1 0 56,2-4 0,1 1 0,-6 53 3,18-2 0,5-4-1,2 4 0,9-7-63,3-5 0,16-3-11,11-5 0,8-3-112,11 3 1,2 1 106,5-7 0,-3 5-8,9-11 0,2-5 15,11-1 1,-41-32 0,2 0 15,3 0 0,0-1 0,45 26 57,4-7 1,-47-26 0,3 0-59,7 1 1,2-1 0,1-1 0,1-3-47,3-4 1,1-2 0,1 3 0,0-1 97,1-4 1,1 0 0,6 0 0,1-1-14,6-1 0,-1-2 0,-4 0 0,-1-1-1,0-1 0,-1-1 0,-1-1 0,0-2 2,4-2 0,1-2 0,3-3 0,0-2 83,6-3 0,0-2 1,-5-2-1,-2-2-179,1-3 1,-1-2 0,-2-3 0,0-2 180,-1 1 0,1-3 0,-2-4 0,1 0-41,4-1 0,-1-1 0,-7-3 1,-2-1 19,1 2 1,-1-1-1,-2-1 1,0-3-23,-5-1 0,1-2 1,2 2-1,-1-1 1,-3-6 0,-3-1 1,0 3-1,-1 0-26,0-5 1,-2-1 0,-4 2-1,-2-1-89,-2 0 1,-1-1 0,-2 1 0,-1-1 74,-2-6 1,-2 0 0,-2 6-1,-3-1-12,-5-5 1,-3 0-1,1 5 1,-2 1-27,-6-3 1,-3 0 0,2 1 0,-3-1 57,-3-3 0,-2 0 0,-1 4 0,-2 0-157,1-49 0,-4-2 101,-9 2 0,-4 48 0,-1 1-67,-8-49 1,-13 2 2,-6 10 1,-4-1 29,-3 8 0,-10-6-59,-9 7 1,-2 5 69,-11 7 1,-9 16 60,-10-3 1,-7 13-46,46 22 0,-1 0 0,-47-15 105,-4 6 1,2 4-138,-2 8 0,4 8-92,-4-1 1,13 6-144,6-6 1,14 9-885,5-2 1174,5 3 0,0-3 0,0 0 0,2 1 0,4 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4407 4212 7490,'-9'-19'-1528,"5"8"1545,-9 4 6,9 5 58,-13 2-23,15-8 1,-13 3 26,8-8 1,1 7-1,3-5 1,-1 1 83,-2-1-71,-1 7 1,1-7-1,-3 7-7,-1-3-48,-3 1 0,-7 6-24,1 0 1,-2 8-94,-5 5 1,2 6 88,-8 7 0,6 4-94,-6 9 0,0 4 70,-7 8 1,7 3-14,0 17 0,2 2 1,-3 11 1,8-1-271,12 14 1,4-3 308,9 16 1,2-3-28,1-52 1,1 0 0,9 50-2,12-9 1,8-10-40,12-8 1,-2-5-72,8-15 0,1-13 111,6-20 1,2-5-8,4-7 0,-4-7 52,5-12 1,1-14 66,-1-12 0,8-7 77,-2-6 0,-5-4-1292,-1-9 1260,3 0 1,-16-9 0,2-6-53,-5-8 1,-17-7-31,1-9-64,-18 1 1,-7-10 0,-9 52 0,-2-1 25,-2-2 1,-3 0-1,-2-1 1,-4 0-378,-6 0 1,-5 0 0,-2-3 0,-4 0 254,-3 0 0,-3 0 1,-1-4-1,-3 1-67,-4 2 1,0 1 146,1-1 0,-2 2 1,-6 9-1,-2 3 1,5 4-1,-1 3-4,0 4 0,-3 5 1,-45-7-99,-6 26 1,12 30-51,2 22 0,0 19 166,41-17 0,1 2 0,-3-2 0,1 2 0,1 4 0,1 2 0,2 2 0,0-1 0</inkml:trace>
  <inkml:trace contextRef="#ctx0" brushRef="#br0">18711 12752 7470,'-10'0'-1217,"1"2"1224,9 4 1,-2-4 1,-5 5 27,5-5 29,-6-2-51,8-9 13,0 7-21,-9-6 6,7 8-17,-7 0-34,9 0-167,0 0 1,0 0 0</inkml:trace>
  <inkml:trace contextRef="#ctx0" brushRef="#br0">18537 12616 7479,'-8'20'-1726,"6"-10"1726,-7 8 0,9-14 0,0 9 0,0-7 0,0 7 0,0-9 0,0 13 0,0-14 0,0 5 0,0-8 0,0 0 0,9 0 0,-7-2 0,4-4 0,-4 3 0,-2-5 0,9 8 0,-7-2 0,5-5 0,-5 5 0,-2-6 0,0-1 0,0 7 0,0-15 16,0 15 0,0-9 1,2 6 35,4-1 0,-4-3-16,5 3-25,-5 4 1,-2-9-14,0 5-12,0 4 1,0-9-31,0 4 0,0 3 39,0-9 0,0 7-19,0-7 19,0 9 18,0-14 0,0 14-19,0-9 12,0 0 0,0 0-2,0 1 4,0 7-3,0-12 0,0 13-4,0-9-3,0 9 15,0-14 0,0 14 12,0-9 2,0 9 1,0-7 38,0 5-56,0 4 0,0-9-7,0 5-6,0 3 30,0-5-16,0-1 0,-6 5 11,-1-9 0,1 7 17,6-7 173,0 8-195,0-12 1,0 13 180,0-9-39,0 0 37,0-6-126,0 0 0,-7-1 49,1 1-72,-1 8 0,7-6 0,-2 6 34,-4 1 1,4-8-73,-5 5 0,5 3 96,2-3-33,0 9 0,-6-14-12,-1 6 0,-1 1 97,1-2-35,5 0 6,-15-6 8,15-1-41,-16 1-11,8 8-31,-1-6 0,-6 9-103,4-5 1,2-2 54,-2 8 1,7 1-160,-7 6 138,0 0 0,-6 0-42,-1 0 64,1 0-32,0 8 0,-1 1 19,1 4 1,0 4 0,2-4-2,4 4 1,-4 5 2,4 3 0,2-3-21,-2 4 0,7-3-1,-7 3 0,6-2 16,-6 8 1,9-2-12,-2 2 18,3 4 0,-3 1 0,0 8 11,1-2-17,3 6 1,2-6 0,0 9-39,0 1 1,9 10 2,4 1 1,-3 1-20,3-8 1,2 1-12,11 0 1,-4 5 37,3-5 21,5 4 0,-2-15 0,7 5 0,-3-7 0,0 0 81,7-7 0,-1-3 51,1-16-70,8-8 0,-6 4 0,4-9-33,-4-1 0,0-3 106,4-2 0,-4-9 171,4-4 0,-11-4-96,-2-2-139,1-1 0,-3 1 1,-2-2 51,0-5 1,-13 2-29,4-8 1,-4 0-17,4-7 1,-6 1 1,0-1 1,-9-2 43,3-4-59,4 4 1,-9-8-82,4 4 1,-4-11 52,-2-8 1,0-3 0,-2 5-322,-4-3 295,4-8 1,-7 7 0,7-7-59,-5 2 1,5 9-50,-4-3 0,-3 12 86,3 1 0,-7 9-11,6-2 1,-8 7 12,3 5 1,-6-1 1,-1 8-14,0 0 0,-1 16 0,-1 3-47,-5 5 1,2 2 46,-8 0-57,9 0 1,-14 15 0,7 7-183,0 6 1,-7 4-26,5 6 0,-2 1-50,2 0 0,2-7 121,4 0 1,4-2 1,-3 2 0,3-2 226,3-4 0,8-4 0,5 3 0,-5-10 0,-2-2 0,4 0 0,1 7 0</inkml:trace>
  <inkml:trace contextRef="#ctx0" brushRef="#br0">3866 12636 6641,'0'-11'-576,"0"0"718,0 5-51,0 4 1,0-9 45,0 4-139,0 5 1,0-9-1,-2 7-55,-5-2 25,5-1 0,-9 5 33,5-4-9,4 4-24,-16-7 0,8 9 23,-10 0 1,8 0 86,-1 0 1,6 0-35,-6 0-17,0 0 1,1 2 22,-1 5 0,6-5 73,-6 4-17,9-4-45,-13 7 0,13-7 87,-9 4 1,6-1 15,-6 1-96,9-4 1,-7 9 8,5-4-50,4-5 0,-7 8 74,9-3 2,0-5-47,0 15 0,2-15-2,5 5 0,3 1-19,10-1 0,1 1 8,5-1 0,4-5-13,9 4 1,2 3 2,4-3 1,-2 1-9,8-7 0,3 0 24,10 0 0,-1 0 1,7 0 1,6-2 6,1-5 1,11 3-179,-11-9 0,7 7 150,0-7 1,4 2 15,9-2 0,-3 2-76,-4 5 1,3 4 26,-10-5 1,14 3-13,-7-2 0,9 4 20,-9-5 1,5 5-12,1 2 0,1-6-26,0-1 1,-7 1-2,0 6 1,0-7 42,7 1 0,-7-1-16,0 7 1,-6 0 98,6 0 1,1-2-59,5-4 0,-6 4 6,1-5 1,-8 5-21,8 2 1,1-2 4,11-5 1,-11 5-3,5-4 0,-5-3-7,5 3 1,0-7-43,-1 6 0,1-5 42,0 5 1,-7-6-42,0 7 0,2-9 36,12 2 0,-6-2-296,5 2 1,-4-4 300,-2 4 0,6 2 0,0-2 1,-6 9 12,-7-2 0,-6-3 3,6 3 0,-4-1-196,11 7 1,-14 0 136,7 0 0,1 0-5,-1 0 1,-2 0 14,2 0 0,-2 9-9,2 4 0,3-3-6,-9 3 1,8 0-12,-2 6 1,-4 1 54,-2-1 1,2-6 3,-3 0 1,10 0 50,-3 6 1,2-6-70,-1 0 0,1-2 10,-8 1 0,8 6 14,-2-6 0,-2-3-4,3-3 1,-8 3-50,8-2 1,1 1-16,11-1 0,-11-5 26,5 4 1,-5-4-8,5-2 1,0 0 112,-1 0 1,1-6-76,0-1 1,-1 1 6,1 6 0,0-6-11,-1-1 0,1 1 4,-1 6 0,1-7-25,0 1 0,2-1-11,4 7 0,-2 0-292,8 0 1,-6-6 307,-48 3 0,0-1 0,50-4 2,-47 4 1,0 1 0,45-1 29,-48-2 0,0-1 1,48 1 15,0-7 0,2 6-30,-50 1 1,0 0 0,1 0 0,-1 1 16,48-8 0,1-2-9,-8 9 1,5-7-53,-4 6 1,2 1 14,-16 6 0,8 0-6,-8 0 1,1 2 86,-7 4 1,-8-1-118,-4 8 1,-5-1 80,-2 8 0,4-7 140,-4-1 1,4 1-181,-10 7 1,-3-7 349,3-1 0,-1-1-321,7 2 1,-6 4 197,-1-4 1,1-2-251,6 2 1,0-7 131,0 7 0,-7-7-106,1 7 1,0-8-35,6 1 0,6 3 32,0-3 0,1 7 1,-7-7 0,0 3-55,0-3 1,4-3 0,-4 3 0,4-4-115,-10-2 1,12 0-243,7 0 0,13-8-197,6-5 0,15-11 327,-47 12 0,0-2 0,4-6 1,1-3-1,5 3 0,-1 0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16778 10646 7670,'-10'-9'72,"-8"7"-74,8-7 1,-3 9 128,0 0 0,6 0 129,-5 0 0,5 0 137,-6 0 0,7 0 349,-7 0-408,9 0-80,-14 0 0,16 2 66,-4 5-137,-5-5 1,7 15-98,-9-4 12,9 4 1,-5 3-1,9-1-131,0 0 131,0 1 1,0-1-33,0 0 1,0 9 27,0 4 0,2 3 0,5-1 139,6-2-155,4 0 0,4 9-11,5 4 0,2-10-70,4 3 1,5-6 0,-5 3 166,4-3-248,12-8 0,-8 3 103,6-7 0,1-9-68,-2-5 1,6 3 44,-5-3 1,1 0 27,-2-6 1,-6-2 0,1-2 158,-5-2-134,6-9 1,-7 4 0,2-9 388,-6 1-317,-4-9 1,0 5 0,0-7 395,-3 2-429,-1-7 0,-3 7-34,1-4 0,-8-4 81,1 4 1,0-3-134,7 3 1,-8-2 17,1 8 1,-2-6 0,4 4-170,-2-2 43,-9 6 1,7-4 83,-5 9 0,-3 6-49,3 0 0,-4 0 77,-2-6-176,0 8 1,2-4 23,5 9-416,-5-1-286,7 7 100,-9 0-591,8 0 867,3 0 0,2-2-816,0-4 1009,0 4 0,-1-7-255,1 9 0,0 0 158,7 0 0,-8 0 376,1 0 0,0 0 0,15-9 0,2-1 0</inkml:trace>
  <inkml:trace contextRef="#ctx0" brushRef="#br0">19137 11013 7541,'-7'-13'-934,"1"0"1161,-1 0 1,1-6 0,-3 2 617,-1 4-347,5-5-394,-12 8 1,8-3 81,-3 0 0,1 9 92,4-3-52,5 5-102,-6 2 1,6-6 225,-5-1-42,5 1-192,-7 6 1,7 0 197,-4 0 144,4 0-112,-7-9-128,9 7 127,0-7-289,0 9 1,0-2 232,0-4-76,0 4 54,0-7-284,0 9 857,0 0-576,9 9-145,-7-7 1,13 9 73,-9-5-111,9 5 1,-13 2-77,5 0 0,1-7 80,-1 7 0,6-7 0,-5 7 91,3 2-269,-7-6 0,14 8 96,-6-4 0,-1-2-51,2 1 1,-2 1 0,4 5 61,-2-6-26,0 6 1,6-8 23,0 10 1,-6-3-17,0-4 0,0 4 0,6-6-26,1-1 44,-1 8 1,2-14-49,5 9 1,-9-7 34,9 7 1,-9-7 0,9 5-28,-4-2 27,-3-3 1,2-4-7,5 5 1,-4-5 19,3 4 1,3-3 0,-2-3 100,-2 0-65,6 0 1,-7 0-38,10 0 1,-10 0 50,3 0 1,-2 0 0,-1 0-1,3 0 33,8 0 0,-12-7-59,4 1 0,-3-3-15,3 3 0,-4 1 24,3-8 0,3 7-69,-2-7 0,0 7 62,-7-7 1,3 6-66,3-6 1,-3 3 0,6-5 98,0 2-59,-7 9 1,7-14 43,-9 5 1,1-2-27,-1 3 0,0-6 0,1 6 150,-1-6-155,0-1 0,1 2 16,-1 4 0,0-4 42,1 4 0,-1-4 1,0-3 22,1 1-99,-10 0 0,6-1 45,-10 1 1,9 6 4,-2 0 0,-2 1 35,2-8-188,-9 9 1,7-4-40,-5 9 93,-4 0 0,9 3-145,-5-3 104,-4 4-163,7-7 114,-9 9-61,0 0 0,7 2-283,-1 5-61,0-5-117,-6 7-67,0-1 454,0-6 0,0 9-423,0-5 126,0-3-671,9 5 540,-7 1-40,7-7 1,-9 9-219,0-5 948,0-4 0,0 15 0,0-6 0</inkml:trace>
  <inkml:trace contextRef="#ctx0" brushRef="#br0">14459 9467 7692,'0'-13'-45,"0"0"1,0-2-66,0-2 155,0 6 0,0 1 124,0 3 1,-2-1-103,-5-5 0,3-2 1,-9 8-184,-2 3 167,6 2 0,-8 2 1,4 0-88,-4 0 1,-2 0-1,-1 0 60,1 0 0,0 2-12,-1 4 0,-1 5 3,-5 8 0,5 1 20,-5-1 1,4 9-6,3 4 1,0 5-13,-1 1 0,1 10 17,0 3 1,8 5-47,5 2 1,3 11 0,3 6 26,0 6 1,3 9-71,3-6 1,5 6-889,8-6 944,0 8 0,3-14-22,4-1 0,2-8 0,6-14-33,-2-3 1,0-1-3,7-12 1,0-5 5,-1-14 0,3-3-56,4-4 91,5-5 1,6-8 0,-5 0 24,-6 0 0,-4-2 66,-2-4 0,4-5 749,-5-8-645,-3-1 1,-10-1-117,1-5 0,-4 3 1,-7-10 101,0-1 0,0-5-92,-9-6-40,-4-4 0,7-3 0,-9 1 67,0-3-55,-9-2 0,-4-4-6,-12-4 0,1 0 1,-8-9-34,-2 0 1,-3-7-18,-2 9 1,1-4-621,-1-2 572,0 8 1,9 11 0,7 15-8,8 9-36,-3 6 109,16 17-313,-6 3 1,8 16-175,0 5 0,0 4 0,0 3 78,0-1 0,0-6 1087,0 0-687,0 0 0,-9-3 0,-2-1 0</inkml:trace>
  <inkml:trace contextRef="#ctx0" brushRef="#br0">26173 9158 7670,'-9'-19'0,"7"-1"56,-4 1 0,-3 0 460,3-1 0,-7 1 203,6 0-128,1 8-179,6 2 6,0 1-7,0 6-180,0-7 0,0 18-37,0 3 0,6 8 102,1 6 1,8 6-157,-2 13 1,2 4 2,-2 9 0,2 11 1,-7 6 20,3 7-23,2 18 0,-2-9-454,-5 12 1,3-2 417,-3 2 0,1-11-589,-7 5 1,6-22 135,0-4 0,1-20 1,-7-10-1804,0-7 577,0-19 0,-2 2 1574,-5-17 0,14-8 0,-5-3 0</inkml:trace>
  <inkml:trace contextRef="#ctx0" brushRef="#br0">26115 9351 7670,'5'-57'-29,"1"0"0,2 2 0,3 1-276,19-49 368,7 4 0,1 13 0,1 9 1154,0 10-909,8 16 0,-4 4 0,8 10 882,3 5-688,-7 13 0,0 4-130,-8 8 0,-7 9-62,1 11 0,-10 6-117,3 7 1,-5 4-92,-1 9 1,-3 2 115,-4 4 0,2 2-335,-9 5 0,1 3-67,-7-3 0,-9 2-232,-4-3 0,-4 5-406,-2-5 1,-3 3 397,-3-2 1,3 1-127,-4-8 1,-2 5 168,3-12 1,-1 3-361,6-15 1,1 0-8,0-7 748,8-8 0,-6 6 0,6-6 0</inkml:trace>
  <inkml:trace contextRef="#ctx0" brushRef="#br0">27197 9255 7670,'0'-13'663,"0"0"157,0 8 252,0-12-750,0 15 0,-8-4 92,-5 12-269,-4 13 0,-3 5 61,1 8 0,-2 0-167,-5 7 1,11 2 54,-5 4 0,8 2-167,-1 5 0,4 4 79,9-5 0,2-4-137,5-2 0,6-6 0,12-7-332,8-6 331,12 4 1,-5-15-223,6 4 0,1-12 157,-2-1 1,0-4-105,-6-2 0,-3 0 30,-4 0 1,-4-8 0,-8-3-1032,-1 0 1034,0-6 1,-8 13 0,-4-9 267,-5-2 0,-2-2 0,0-3 0,0 1 0</inkml:trace>
  <inkml:trace contextRef="#ctx0" brushRef="#br0">27603 9370 7670,'9'-19'277,"-7"0"123,4-1 1,-1 3 209,1 4 1,-1-2-216,7 9 0,1-7 225,7 7 0,1-1-239,5 7 1,-5 9-292,5 4 1,-4 6 63,-3 7 1,0 2-377,1 4 1,-8 4 219,1-3 1,-8-3-517,1 2 1,-2 0 112,3 7 1,-5-7 0,4-2-116,-3-2 212,-3 6 0,0-12 0,0 3-410,0-3 680,-9-3 1,7-6-405,-5 0 555,-3-9 0,5 3 1,-5-14 426,1-6-402,3-4 0,-1-11 1,1-6 222,1-9-246,3 2 1,2-19 149,0 9 1,7-10-1,1 10 128,3-5 0,2 0 257,6 5-436,-8 4 1,4 16-1,-6 6 527,1 3-235,-5 12-414,12 1 1,-9 18 162,5 3 1,2 14-38,-8 6 0,8 5-277,-2 2 0,-3-1 0,3 1-165,2-1 1,3 1-934,1 0 967,0-9 0,1 0-613,-1-4 1,0-11 0,1 4-856,-1-2 683,0-8-303,1-1 1074,-1-8 0,-8-8 1,-5-5 203,-4-4 0,-2-11 0,-8-2 0,-3-9 0</inkml:trace>
  <inkml:trace contextRef="#ctx0" brushRef="#br0">28396 8868 7670,'30'0'190,"-2"0"546,0 0-426,-7 9 1,9-5 0,-4 11 681,6 6 1,-2 1-39,3 10-654,-1 0 0,4 7 121,-3 0 0,-3 1-86,-5 5 1,-3-4-334,4 4 0,-7-4-9,-6-2 1,2-1-1,-9-1-587,-1-5 389,-3 5 0,-2-16 1,0 5-1795,0-5 1364,0-10 0,0 6-1113,0-4-2,0-4 1027,-9-1 723,7-8 0,-15 0 0,6 0 0</inkml:trace>
  <inkml:trace contextRef="#ctx0" brushRef="#br0">29053 9428 7670,'19'-19'0,"3"0"971,4-1 1,-3 1-506,10 0 0,-1-1 0,6 1 380,1 0-618,8 8 0,-6-6-384,4 4 0,-2-2 113,2 2 1,-4-2-1,2 7-537,-9-3-178,-6 6 0,-2-5 38,0 3 5,-9 5 0,-8-4 199,-9 12 1,-3 7 305,-3 13 0,-5-3 0,-8 7 210,0-2 0,8 7 0,-6-5 0,6 8 0,0 1 0,-6-9 0,15 4 26,-5-8 0,5 2-27,2-2 0,9-11 451,4 4 1,4-12-199,2-1 0,9-4 0,2-2 460,0 0-505,7 0 0,-7-8 0,9-7 617,-1-9-666,1 3 1,0-14-1,-1 9 260,1 3-261,0 1 1,-7 1 48,0-5 0,-8 7-714,1 0 0,3-1 318,-2 7 0,0-2-1199,-7 2 0,7-2 1389,0 9 0,0-9 0,-7 4 0</inkml:trace>
  <inkml:trace contextRef="#ctx0" brushRef="#br0">30542 7651 7670,'0'-19'254,"0"-1"0,0 1 517,0 0 0,2-1 460,4 1-701,-4 8-325,15 3 0,-12 16 1,5 7-1,1 7 256,0 4 0,0 8-246,2-2 0,4 11 0,-7 4-40,1 3 0,6 1-202,-4 7 84,-4 0 1,8 9-1,-6 3-54,0 6 1,-1-6 79,-3 1-700,-5 0 0,6 11 1,-8-5-755,0-8 0,0-9 662,0-9 1,0-3-695,0-10 518,0-8 885,0-2 0,9-9 0,2 1 0</inkml:trace>
  <inkml:trace contextRef="#ctx0" brushRef="#br0">31315 8404 7670,'19'-10'-134,"-6"-5"279,0 8 754,-9 1-580,13 6 0,-15 2 0,5 4 569,-5 7-656,-2 13 0,0-2 0,0 8 184,0 2 0,-9 11-115,-3 7 1,-6 6 102,-1 6 0,-7 5-381,1 8-183,-10 9 1,5-2-249,-9 12 1,7-6 250,0 7 0,8-7 0,-1-10-1006,3-3 987,3 5 1,6-25-250,0 1 0,9-8 0,-3-12-432,5 1-603,2-9 987,0-2 1,-2-11 472,-4-4 0,-5 4 0,-9-6 0</inkml:trace>
  <inkml:trace contextRef="#ctx0" brushRef="#br0">31005 9989 7670,'31'-28'462,"5"4"-274,-4-8 1,5 6 0,1-4 533,1 2-516,8 2 1,1 7 340,3 0 0,3 2-165,-9 4 0,6 4-139,-5 9 1,-3 2-1,-11 5-199,-6 6 14,-5 12 0,-8 1 0,-2 11 65,-3 3 0,-1 3 32,-7-4 0,0 6-4,0 0 0,0 7-196,0-7 0,0 0-132,0-6 0,0-1 120,0 1-139,8-1 1,3-7 0,10-6-270,5-3 0,-2-9 16,8 0 1,-6-3-230,6 3 1,-8-2 159,1-5-573,-3-4 1091,-3 7 0,1 0 0,-1 1 0</inkml:trace>
  <inkml:trace contextRef="#ctx0" brushRef="#br0">2029 14316 7670,'0'-19'17,"2"-2"1,3-3-1,1-2 1,-1 3-1,-3 1 487,-2 3-192,0 8 0,0-6-60,0 4 1,-2 5 181,-5 1-29,5 5 192,-7 2-298,1 0 1,-1 9-267,-4 3 1,5-1 123,8 2 0,0 2 17,0 11 0,0 4-145,0 9 1,0 1-200,0 5 0,0 5-172,0 8 0,0 8 194,0 5 1,-2 6-137,-5 7 0,3 13 287,-3-43 1,1 1-1,2 53-214,1-53 0,-1-1 1,-4 47 168,1 2 1,1-4-98,6-3 0,0-16 48,0-9 1,0-18-147,0-8 0,0-6 17,0-7 1,0-10-220,0-9 1,2-9 264,4 2 1,-1-10-144,7-2 1,-1-10 305,2 4 1,4-12-175,-4-2 1,-2-8 184,2 2 0,0-13 0,6-7 0,7-4 0,0-2 0,8-8 0,5-12 0,10-10 0</inkml:trace>
  <inkml:trace contextRef="#ctx0" brushRef="#br0">2629 14316 7670,'0'-38'0,"0"-7"240,0 0-14,0 8 0,0 3 202,0 8 0,-3 2 134,-3 12 263,4 3-604,-15 9 0,15 2-68,-5 5 0,5 3-4,2 10 0,0 8-65,0 4 0,0 4 21,0 3 1,2 2-8,5 4 0,-3 4-127,9 9 1,0 6-29,6 1 1,-6 6-87,0-7 0,-3 11-20,3 3 0,4 1-2,-4 11 1,2-6-49,-2 6 1,4-8-240,-4 1 0,2 1 82,-2-7 1,2-6-338,-8-19 1,6-14-128,-7-12 1,1-4 833,-7-3 0</inkml:trace>
  <inkml:trace contextRef="#ctx0" brushRef="#br0">2203 15263 7670,'9'-19'813,"4"0"-317,4-1 0,2 3-303,1 4 1,5-4 256,1 4 1,15-4 266,-2-2 1,4-1-480,-5 1 1,7 2-352,0 4 0,7-2-93,-7 8 1,0-1-153,-6 1 1,2 5-469,4-4 1,-11 6 174,5 6 0,-11-1-339,4 7 1,-6 1 989,6 7 0,-8 8 0,4 2 0</inkml:trace>
  <inkml:trace contextRef="#ctx0" brushRef="#br0">3518 15398 7670,'19'0'104,"0"0"0,1-2 1,1-2 839,5-2 1,-5-3-390,5 3-319,4 3 0,-6-14 0,8 6-105,3 1 0,-5-7-180,2 4 0,-6 2-216,6-2 1,-9 9-135,3-3 0,-11 5-1307,-2 2 1241,-9 0 0,5 9-124,-9 4 1,-9 12 588,-3 8 0,-6 3 0,-1 3 0,-2 2 0,-5 4 0,4-2 0,-3 8 0,3 1 0,3 6 0,2-7-3,4 1 0,4-9 102,9 2 1,0-13 232,0-6 0,2-7 209,5-6 1,10-5-177,9-8 1,8 0 74,-2 0 1,5-8-6,1-5 0,1-4-162,0-3 0,-1-5-410,1-1 0,-2 0-252,-5 7 0,-4 2-1459,-9 4 1848,9-4 0,-7 6 0,7-8 0</inkml:trace>
  <inkml:trace contextRef="#ctx0" brushRef="#br0">5219 15398 7627,'-9'11'-11,"-4"-4"0,3-3 1,-3 0-1,-2 3 201,-2-3 0,4 0 0,0 1 1,-2 3 6,-2 3 0,-3-7 0,1 3 1,0-3 196,-1 2 0,1-4-188,0 5 0,6-5 0,0-2 529,-2 0-348,6 0-376,-8 0 0,15 2 259,-5 5-251,14-5 1,-3 8-1,9-5 206,2 1 0,11 7-42,6-6 1,5 1-4,1-1 0,7-5 25,0 4 0,9 3 134,-2-3 0,3 1-184,3-7 0,0 0-99,0 0 1,0 0-143,0 0 1,-2 6 80,-4 1 0,-11-1-85,-9-6 1,-2 0-33,2 0 1,-10 2 117,-9 5-85,-9-5 0,4 8-189,-8-3 39,0-5 1,0 9-799,0-5-107,0-4 219,0 16 1,0-14-1335,0 9 1381,9-9 878,2 5 0,8-1 0,0 3 0</inkml:trace>
  <inkml:trace contextRef="#ctx0" brushRef="#br0">7152 13718 7670,'23'-37'0,"-3"1"0,-3 1 0,-2-1 1,-2 4 134,-7 1 0,3-1 223,-3 6 1,1 1-66,-7 5 1,6 8-43,1-1 1,-1 6 208,-6-6-242,0 9 0,-2-5 307,-4 9-211,3 0-174,-14 0 1,13 0-1,-7 3 82,3 3 1,-7 5-138,2 8 1,-4 9 37,-3 4 0,1 5-120,0 1 1,-1 10 88,1 3 0,2 7-90,4 6 0,-2 7-45,8 13 0,-6 8-163,10-38 1,0 2 0,0 2-1,2 2 203,3 7 1,2 1-1,1 4 1,3 0-99,4 2 1,2 0-1,0 6 1,2 1-26,2 3 0,3 0 0,1-7 0,1 0-178,-1-2 0,1-2 1,-3-3-1,-2 0 265,-1-2 0,-1-1 0,-1-5 0,2-2 14,2 3 0,1-3 1,18 36-250,1 1 0,-1-13 429,1-7 0,0-6-151,-1 0 1,-5-11 480,-1-2 0,0-9 303,7-10 1,-7-1-316,0 1 0,-2-9 255,2-4 1,3-5-561,-9-1 0,-1-1 535,-5 0-959,-1-8-627,0 6-254,1-15 195,-1 7 0,-6-9-330,0 0 1,-7 0 180,7 0 1,-6 0 1090,5 0 0,1-17 0,7-5 0</inkml:trace>
  <inkml:trace contextRef="#ctx0" brushRef="#br0">8776 14857 7670,'0'-19'-218,"-7"0"0,1-1 0,-1 1 0,1 0 0,-1 0 237,3-1 56,-7 1 1,9 0-1,-6-3 1,1-2 0,1-1-1,1 1 1,3 1 144,2-3 0,0 2-60,0-8-54,0 8 1,-2-10 0,-2 6 528,-3-2-457,1 6 1,0-4 0,-1 9 392,3 0-361,-7 0 1,7 1 0,-7 3 298,2 2-9,3 9-113,-3-4-310,7 8 0,-13 2 0,9 4 102,1 7 1,3 13-150,2 6 1,7 7 46,-1 6 1,9 6 12,-2 14 0,6 3-130,7 10 1,-4 1-58,3 5 0,-3 2-313,-3 4 0,3 4 308,4-4 1,-5 5-131,5 1 0,-7-14-97,-6-5 1,2-21-332,-9-4 0,1-18-381,-7-8 392,9-13 1,-7-7 66,4-12 0,-4-14 582,-2-12 0,-8-13 0,14 4 0,-4-6 0</inkml:trace>
  <inkml:trace contextRef="#ctx0" brushRef="#br0">8563 14239 7670,'2'-64'-43,"5"-1"0,5-5 87,14 5 1,4-6 441,9 7 1,8 8-91,5 11 0,4 13 144,2 6 0,-3 7-151,-3 6 0,0 6 23,-14 14 1,5 6-181,-11 12 1,-4 6-91,-2 7 0,-7 9-104,-6 5 1,-4 6 127,-9 6 1,0 5-127,0 8 1,-2-6-31,-5 0 0,-3-2-293,-10 1 0,1 3-61,0-8 1,-1-3-324,1-10 1,2-5-1398,4-8 685,-4-1 309,14-8 1070,-5-10 0,8-12 0,0-8 0,0 0 0</inkml:trace>
  <inkml:trace contextRef="#ctx0" brushRef="#br0">9645 14510 7670,'0'-20'65,"0"-1"0,0-3 0,0-1 555,0 1 1,-6 2-150,0 3 0,-3 2 640,3 4-398,3 4-368,-14 9 0,9 9-296,-5 4 0,2 15 49,5 10 1,3 3-22,-3 11 1,4 6 17,2 6 0,0 7-163,0-7 0,6 1-21,1-7 1,8 6-165,-2 1 1,6-1 60,7-6 1,-3-9-18,10-4 1,-5-4-285,10-2 1,-10-5 123,11-8 0,-5-2-56,5-18 1,2 0-15,4-6 0,-11 0-121,5 0 0,-14-8 169,1-5 1,2-4 390,-2-3 0,0 1 0,-7 0 0,0 0 0</inkml:trace>
  <inkml:trace contextRef="#ctx0" brushRef="#br0">10477 14181 7670,'0'-19'96,"0"0"1,0-1 738,0 1-36,-9 0-42,7 8 56,-7-6-531,9 15 1,0-5 132,0 14-274,0 3 0,0 3 0,0 2 149,0 7 0,0-1-95,0 11 1,7-6-67,-1 6 1,7 3-74,-6 10 1,5-2 94,-5 8 0,8-6-1,-2 7 1,-2-7-261,1 6 1,1 7-400,7 7 0,-3 6 51,-4-7 0,4 7 242,-4-7 0,2 7 16,-2-6 0,-3-10 78,-3-10 0,-5-6-167,4-7-278,5 5-468,-9-16 529,7-1 0,-7-12-723,5-8 825,-5 0 1,8-8 403,-3-5 0,-5 4 0,15-17 0,-6 5 0</inkml:trace>
  <inkml:trace contextRef="#ctx0" brushRef="#br0">11076 14065 7670,'0'-13'1002,"0"1"1,0 5 49,0-6-488,0 9 0,9-3-153,3 14 0,-1 6-72,2 13-240,-9 4 1,11 8-1,-6 1 245,2 0-355,-7 8 0,13 2 1,-4 9 263,4 0-524,-6 0 1,6 0 0,-6 2-137,0 5 0,6-5-225,-4 4 0,-3-4 44,3-2 1,-8 2 207,1 5 1,-4-14-366,-2 1 0,0-18-286,0-8 1031,-8-5 0,-3-1 0,-8-1 0</inkml:trace>
  <inkml:trace contextRef="#ctx0" brushRef="#br0">10786 14915 8888,'9'-10'1333,"-7"-1"-923,4 5 0,5 1 6,2-8 1,4 3 229,2-3 0,7-4-249,0 4 1,8-5-422,-2-1 1,3 0-346,-3 0 0,5-1 240,-5 1 0,2 6-163,-2 0 1,5 2-1084,-5-1 1,-2 1 529,2 4 1,-8 5 844,2-4 0,4 4 0,0 2 0</inkml:trace>
  <inkml:trace contextRef="#ctx0" brushRef="#br0">11675 14007 7670,'0'-10'3135,"0"1"-1911,0 9-492,9 0-477,1 0 1,10 6 0,1 3 0,3 4 149,2 8 1,2 1-396,-3 10 1,-1-6 59,8 6 1,0 9-128,7 10 0,-7 5 91,1 2 1,-8 9-151,8 4 0,-10 17-203,3 2 1,-5 8 232,-1-7 0,-10-3-62,-3 2 1,-5-11 38,-2-2 1,0-8 125,0-11 0,0-8 25,0-5 0,-9-7 11,-3-6 0,1-4-73,-2-8 9,9-1 224,-14 0-622,16-8 0,-8-2-328,3-9 72,5 0 1,-9 0-402,5 0 0,2-3 66,-9-3 1000,8 4 0,-20-15 0,3 6 0</inkml:trace>
  <inkml:trace contextRef="#ctx0" brushRef="#br0">13338 14046 7670,'0'-21'57,"-3"-3"1,-1-4-1,-2-2 1,1-2-1,3 2 1,2 2 377,0 0 1,-6 6-1,-1-3 1,3 3-6,2 3 0,0 6 21,-5 0 0,3 7-115,-9-7 0,7 8-45,-7-1-331,9 4 0,-7 8 0,6 3 243,-1 2-226,0 2 0,-1 14 1,1 6 85,1 3 1,3 11-6,2 5 0,0 14-138,0 12 1,0 8-375,0 10 0,7 9 331,-5-50 1,2 0 0,3 2 0,1 2-27,-2 2 0,1 0 0,4 2 0,2 1-142,-1 4 0,1-1 1,1-7-1,-2-2 95,-2-2 0,0-2 0,9 38-187,0-8 0,7-20 94,0-6 0,0-24 172,-7-8 1,0-13 235,1-13 1,-1-9 32,0-3 0,1-14 223,-1-6 0,7-7-190,-1-6 0,1 2 441,-6-9 0,-3 7-442,-4-6 1,2 8 29,-9-2 0,0 4-62,-6 2 0,3 11-202,3 9-4,-4 0-209,7 17 0,-9 2 109,0 13 0,0 6-92,0 7 1,0-3 100,0 9 0,0-2 65,0 3 0,0-5-29,0-9 1,0 2-82,0 5 0,0-11-58,0 4 0,8-12 290,5-1 0,-2-3 16,2-3 1,0-3 107,6-3 1,0-5-90,1-8 0,-7 0 113,0-1 1,-3-6-111,3 1 0,2-3-8,-8 2 1,1 5 112,-1-5-213,-5-4 1,9 8 232,-5-3 0,-4 3 138,5 3-105,-5 8 0,-2 0 112,0 5 176,0 4-386,0-7 0,0 11 41,0 5 1,0 3-52,0 10 1,0 1-25,0 5 1,2 4-68,4 9 0,-1 10-278,8 9 1,-7 9 102,7 10 0,-2 11-71,2 8 0,-8-41 1,-2 2 198,-2 4 1,-2 0 0,1 2 0,0-1-158,1-1 1,-2 0-1,-2-2 1,-2 0 191,-1 2 0,-1 1 0,-5 0 0,-2 0-32,-1 0 1,-2-1 57,-5-3 0,-1-3 0,-1-4 0,-2-3 1,-32 38-84,0-7 1,0 1 100,0-16-182,9-8 1,-5-17-1,9-16 15,2-8 1,2 0 37,3-8 0,7-9-127,6-11 1,3-11-211,3-2 1,0-14 144,-1 1 0,3-6-543,4 0 0,5 2 319,8-9 0,0-3-217,0-3 691,0-5 0,17 14 0,4-9 0</inkml:trace>
  <inkml:trace contextRef="#ctx0" brushRef="#br0">14768 14587 7670,'-2'-26'8,"-2"0"0,-3 3 1,3 1-1,2 3 179,2 0 1,0-1 0,0-1 0,0-3 214,0-1 1,0-1-40,0 6 0,0 1-152,0 0 0,0 0 0,0-1 0,0 1 361,0 0-236,0-1-162,0 1 85,0 0 103,0 8-164,0 2-215,0 9 104,0 0-156,0 9 0,0-5 104,0 9 28,0 0 0,-7 6 146,1 1 0,-1-1-28,7 0 1,-6 7 60,-1 0-169,-8 8 1,13 3-1,-4 10 67,4 2 0,2 3-68,0 6 0,0 8-112,0 5 1,0 2 206,0-2-249,8 4 0,1-6 0,8 8-165,2 0 1,-4-8 50,11-5 0,2-12-24,-2-7 1,8-6-210,-2-7 0,3-4-333,-3-9 0,5-8 234,-5-5 0,-2-12-132,2-7 0,-8-4 226,1-3 0,-3-5 6,-3-1 0,1-6 129,-1 6 0,-6-6 299,0 6 0,0-8 0,6 4 0</inkml:trace>
  <inkml:trace contextRef="#ctx0" brushRef="#br0">15464 14336 7702,'0'-30'0,"-2"2"0,-3 2 272,-1 0 1,-3 1 847,3 5 75,4 10 188,-7-8-1076,9 16 1,2 2-91,5 13 0,4 13 98,8 6-215,0 5 1,-6 8-1,0 2 288,2 2-352,11 3 1,-5 6-1,5 0-310,-4 0 1,-3 0-172,0 0 0,1 2-371,-1 4 0,-6-4 394,0 5-388,-9-5 1,7-5 0,-7-3 64,2-7 1,1-19 357,-7-7 1,-9-12 386,-4-1 0,-4-19 0,-2-6 0,-7-16 0,0-3 0,-2-9 0,3-11 0,1-5 0,-8-7 0,6-3-256,-6-18 1,8 1 305,-2-6 0,5-3 154,2-4 0,8 6 327,4 1 0,14 10-36,6 15 0,12 11-177,8 8 0,3 18 528,3 2 0,0 10-176,-1 9 1,3 5 14,4 8 1,-11 11-393,5 8 0,-13 4-257,0 16 1,-5-5 345,-2 12 1,-8-3-352,-4 2 0,-5-2-34,-2 8 1,0-6-249,0 7 1,-2-9-13,-5 2 0,-4 2-810,-8-2 1,0 0-75,0-6 1,-1-3 415,1-4 1,0 3-647,-1-10 1377,1 1 0,0-15 0,-1-2 0</inkml:trace>
  <inkml:trace contextRef="#ctx0" brushRef="#br0">16121 14259 7670,'11'-9'874,"-5"-4"1,-4 2 46,-2-2-605,0 9 0,0-2 0,0 12 1,0 7 18,0 4 1,-2 11-160,-4 4 0,4 5-140,-5 1 47,5 10 0,2-1 0,0 9 39,0 2 1,0-3-115,0 16 1,0-8-5,0 1 0,9 3-57,4-3 0,10-2-143,3-10 1,2-5-247,-2-8 1,4-3-76,8-4 1,-1-6 34,-5-13 1,5-4-194,-5-9 1,-2-3 137,2-3 1,-2-5 33,2-8 1,-1-3 254,-6-3 0,-3 3 248,4-4 0,4-4 0,0 0 0</inkml:trace>
  <inkml:trace contextRef="#ctx0" brushRef="#br0">16720 14220 7670,'0'-19'3545,"0"-1"-3055,0 1 1,0 6 145,0 0 1,0 7 341,0-7-759,0 9 0,3 4-59,3 12 1,-4 14-104,5 6 1,1 7-300,-1 6 1,8 0-7,-3 13 1,-1-2-232,2 15 1,-6-2 157,5 1 0,-5 5-185,6-4 1,-2-4-95,1-3 1,3-6-329,-8-6 1,6-7-1065,-7-13 1228,9-4 764,-13-17 0,16-11 0,-8-11 0</inkml:trace>
  <inkml:trace contextRef="#ctx0" brushRef="#br0">17068 13969 7670,'2'-11'1038,"5"5"238,-5-5 1,9 9-487,-5-5 0,3 14-357,4 6 1,4 12-141,-4 8 1,-2 12-143,1 6 1,1 7-1,7 6 1,-1-1-154,0 8 1,1-3-299,-1 3 1,-6-6-123,0-14 0,-3 3-581,3-9 1,2 0-436,-8-7 0,-1-1 716,-6-5 1,0-4 721,0-9 0,-8 9 0,-3 2 0</inkml:trace>
  <inkml:trace contextRef="#ctx0" brushRef="#br0">16914 14626 7670,'13'-13'153,"-1"0"1,1 2 301,7-2 1,1-4-17,5 4 0,-2-4 213,8-2 1,0 2-393,7 4 1,-1-5-262,1 6 1,0-6-197,-1-1 1,1 0-235,0-1 1,-3 1-510,-4 0 0,3-1 940,-10 1 0,10-9 0,-5-2 0</inkml:trace>
  <inkml:trace contextRef="#ctx0" brushRef="#br0">17687 13660 7670,'6'-20'352,"3"1"711,2 0 1,2 1-335,6 6 0,-6 3 301,0 9 1,-7 0-593,7 0 1,0 4-187,6 9 0,1 2 394,-1 17 0,7 3-208,-1 10 0,1-2-78,-6 8 0,-1 1-214,0 6 1,0 0-83,1 0 0,-1 8 47,0 5 0,-1-2-155,-5 2 1,2-7 34,-9 7 1,0 0-203,-6 6 1,0-8 16,0-5 1,-2-6-172,-4-6 1,-5 3 56,-8-3 1,6-7 28,0-6 0,0-3-56,-6-10 1,6 0-606,0-7 241,9-8 0,-7-3-456,5-8 497,3 0 1,-7 0-1246,3 0 370,5-8 1533,-15-3 0,6-8 0,-8-1 0</inkml:trace>
  <inkml:trace contextRef="#ctx0" brushRef="#br0">19253 14374 7670,'-28'0'70,"6"7"0,-4 1 0,5 3 0,2 2 1,1 0 697,6 0 1,-3 0-348,8 6 1,1-6-96,6 0-173,8-9 1,3 5 0,8-9 0,1 0 0,-1 0 340,0 0 1,9 0-246,4 0 1,-1 0-151,1 0 1,0 0 111,7 0-462,-1 0 1,1 0-1,2 0 111,4 0 0,-11 0-128,5 0 1,-5 0-114,5 0 0,-7 0-388,0 0 1,-8-7-398,2 1-217,-5-1 437,-1 7 946,-10 0 0,-1-2 0,-9-4 0,-2 1 0,-5-7 0,-1-1 0,-5-7 0,-4 1 0,4 0 0,-2-3 0,2-3 0,-4 3 0,4-4 0,-4-2 0,-3 3 0,1-8 303,0 8 0,-1-8 47,1 8 0,2-1 205,4 7 0,-4-3 217,4-4 94,4 5-104,-8-7 248,15 9-372,-7 8-269,9 2 1,0 12-96,0 3 1,0 5 2,0 8 1,2 7-96,5 0 0,-3 8-18,9-2 0,-9 7-94,3 6 0,1-4 10,-1 4 1,8-2-205,-2 2 0,-3-2-37,3 8 1,-6-8-213,6 2 1,-7 2-211,7-2 0,-7 1 189,7-8 1,-6-8-1,6-4 1,-9-2-71,2 1 0,-3-10-105,-3 5 0,2-14-717,4 1-279,-4-5 1565,7-2 0,-1 0 0,3 0 0</inkml:trace>
  <inkml:trace contextRef="#ctx0" brushRef="#br0">21437 13660 7670,'-6'-20'53,"-3"1"1,0 0 0,-1-1 0,1 1 311,0 0 0,-3 6 0,3 2 0,0 0 1125,1 1-428,-7 5-684,13-3 1,-7 16 48,9 5-275,0 4 1,0 5 0,0 4 376,0 6-431,0 13 0,6 6 0,3 12-116,2 1 0,-7 9-282,2-2 1,3 10 81,-2 3 0,5 15 1,-5-2 1,1 3-460,-1-3 1,-5 0-90,4-1 1,-1 5 141,1-4 1,-4-14-290,5-18 0,-5-14-148,-2-6 657,0-12 1,-2-14 402,-5-13 79,5-3 1,-15-21 0,6-3 0</inkml:trace>
  <inkml:trace contextRef="#ctx0" brushRef="#br0">21186 13949 7670,'8'-96'55,"5"-1"0,11 18 120,2 8 1,8 9 197,-2 4 1,5 6 326,1 1 1,7 16-178,1 3 0,1 11 52,-2 8 1,-2 4-182,8 9 1,-8 4-36,2 9 0,3 9-331,-3 16 0,0 3 51,-6 4 0,-3-2-49,-4 9 0,3-1-91,-10 7 1,-5 0-247,-7 0 0,-9 0 14,2 0 1,-6 0-300,-6 0 0,-5 0 63,-8 0 0,-3-2-311,-3-5 1,-3-3 158,-5-10 1,-3 1-738,4-1 1418,-5-8 0,-1-2 0,-1-8 0</inkml:trace>
  <inkml:trace contextRef="#ctx0" brushRef="#br0">22384 13737 7670,'0'-11'2745,"0"-6"-1745,0 15-831,0-7 1,-6 18-1,-3 6 1,1 11 90,-1 12 1,-6 16-74,2 10 1,-2 16-81,2-3-29,-4 5 1,15 1 0,-5 1-174,5-2 35,2 6 0,9-20 0,4-3-264,4-16 0,9-8 134,-1-2 0,8-3-293,-8-4 0,8-10-180,-8-9 1,8-9 117,-8 2 0,1-4-202,-7-2 0,7 0 344,0 0 1,0-8 402,-7-5 0,0-4 0,1-3 0</inkml:trace>
  <inkml:trace contextRef="#ctx0" brushRef="#br0">23312 13660 7670,'-13'-18'136,"0"6"0,7-6 186,-7 5 0,2 3 1090,-2-3-1015,-4 9 1,13-5 104,-9 9-274,9 0 0,-5 9 69,9 3 1,0 14 308,0 6 0,0 5-218,0 2 0,0 10-47,0 9 1,0 4-167,0 15 0,0 3-179,0 10 0,0 7-309,0-1 1,0 1 144,0 6 0,0-4 233,0-3 0,2-14-72,5-5 1,-3-6-682,9 0 0,-7-7-936,7-12 1,-6-7-1117,5-13 1582,-7-4 1158,12-17 0,-24-3 0</inkml:trace>
  <inkml:trace contextRef="#ctx0" brushRef="#br0">22925 13737 7838,'9'-19'458,"-5"4"0,9-3 903,2-3 0,-4-1-662,2 10-265,0-6 0,8 16 0,3-4 100,2 4 0,8 2-44,-2 0 0,7 0-135,6 0 0,-2 0-233,8 0 1,-5 0-95,5 0 1,-6-3-55,7-3 0,-16 4-222,3-5 1,-7 3 86,0-2 0,-4 4-635,-8-5-404,-10 5 60,-1 2 1,-9 2-192,0 5 1,0 3 516,0 10 0,-2-1 814,-5 0 0,-3 9 0,-10 2 0</inkml:trace>
  <inkml:trace contextRef="#ctx0" brushRef="#br0">23969 13602 7670,'0'-20'57,"7"7"1,1 3 958,3 1 0,-5-4-506,7 7 1,0 8 73,7 11 1,1 6-155,5 7 0,-3 6 187,10 13-393,-10 5 0,12 10 0,-10 2 300,-1 2 1,2 9-464,-7-2 0,3-2-40,-16 2 0,0-7-87,-6 7 1,-2-2-107,-4 1 1,-5-3-393,-8-9 0,-7-7 275,0 1 1,-6-3-167,6 3 0,1-5-107,5-8 1,1-9-290,0-4 1,1-5-332,5-2-121,-4-8 1303,7-2 0,-10-9 0,1 0 0</inkml:trace>
  <inkml:trace contextRef="#ctx0" brushRef="#br0">25226 13544 7663,'19'-39'0,"-2"3"0,-2 1 99,-2 3 1,-6 6 0,3-6 0,-1 0 602,-5 2 0,5 2 0,-3 9 744,-1-1-1092,-3 9 1,-4 3-1,-5 8 34,-6 0 0,-2 11-73,2 8-444,-4 9 0,6 19 1,-6 7 196,4 8-296,-4 7 0,13 17 0,-7 2-94,2 0 0,-3 6-291,5-4 1,-6 5 33,7 1 1,-1-1 206,7-5 0,0-11-6,0-8 0,9-11 206,4-2 0,4-19 161,2-20 0,1-8 5,-1-11 0,5-2 230,-5-5 1,5-10 131,-12-9 0,4-6-151,-4 6 1,3-6 244,-8 6 0,6-6-345,-7 7 0,1-1 27,-7 6-134,8 1 1,-6 6-334,5 0 308,4 9 1,-7-5-77,9 9 1,-7 0 50,7 0 0,-6 0-29,5 0 0,1 0-136,7 0 1,-5 0 150,4 0 0,-4-8 54,11-5 0,-5-4 70,-1-2 1,-1-1 165,0 1 1,1-7-85,-1 0 0,0-8 119,1 2 1,-8 2-46,1-2 1,-8 8 6,1-2-68,5-4 0,-9 15-37,4-4 1,-1 12-29,1 1 0,-2 6 2,9 6 0,-2 12-18,2 7 0,4 16 72,-4-2 1,2 12-8,-2 1 0,2 10-20,-9 2 1,1 9 76,-7-2 0,0 13-22,0 6 1,-4-2-290,-9 2 1,-9-6 264,-16 6 0,-3-2-166,-4 2 0,2-12-207,-9-14 1,3-6 74,-3-6 0,-1-14-124,7-12 1,3-13 20,11-7 0,4-6-356,9-6 0,2-7-471,4-13 1,4-4 345,9-9 1,0-1 733,0-5 0,0-5 0,0-8 0</inkml:trace>
  <inkml:trace contextRef="#ctx0" brushRef="#br0">26695 13602 7670,'6'-30'100,"1"4"1,-3 4 0,-2 3 1310,-2 0 0,2-1 11,5 1-1219,-5 8 0,6 5 0,-10 12 0,-2 7 33,-2 4 0,-7 11 1,6 4 0,-6 5 266,7 2-394,-9 8 1,11-4-1,-7 8-17,2 3 22,3 2 0,-1 2 0,1 2-20,2 4 0,1-4-50,3 5 1,3 3-246,3 3 0,5-4-543,8-3 540,9-12 0,-4 1 1,10-7-670,7-4 0,-2-9 336,6-8 1,-5-5-209,-1-7 1,2-5 385,4-8 0,-11 0 135,5 0 0,-11-8-1197,4-5 1421,-8-4 0,4-11 0,-9-2 0</inkml:trace>
  <inkml:trace contextRef="#ctx0" brushRef="#br0">27391 13428 7887,'-11'0'2339,"2"2"-1906,9 4 0,0-1-99,0 7 0,0 10 376,0 10-453,0 13 0,0 15 0,-2 18 825,-4 10-986,4 15 1,-9 4-1,8-49 1,2 0-338,-2 0 1,-1 0-1,-4 47-158,1-8 0,5-5 84,-4-15 1,3 1-491,3-20 1,0-7 327,0-19 1,0-4-966,0-9 777,0-8 0,-2-2-127,-4-9 0,1-9 792,-7-4 0,-1-21 0,-7-7 0</inkml:trace>
  <inkml:trace contextRef="#ctx0" brushRef="#br0">27081 13679 7670,'20'-101'0,"-1"4"0,9 1 517,4 19 0,5 6 8,1 19 1,3 14 101,4 12 1,-2 13-112,9 6 1,-9 5 23,2 2 1,-4 9-149,-3 4 1,-8 13 32,-4 6 0,-7 4-350,-6 3 0,-4-1 77,-9 1 1,-2 0-196,-5-1 1,1 1-170,-13 0 1,4-3-181,-11-4 0,4 5 97,3-5 1,2-4-315,4-2 1,-4 2-229,4-3 1,-4 1-1847,-3-6 2683,1-1 0,-9 0 0,-2 0 0</inkml:trace>
  <inkml:trace contextRef="#ctx0" brushRef="#br0">28280 13891 7670,'0'-19'81,"0"0"1,0-1 0,0 1 0,2 0 694,4 0 1,-3-1 0,3 1 578,-4 0-1108,-2-1 0,-2 9-120,-4 5 0,-5 6 103,-8 6-170,8 14 0,-6 10 0,6 9 359,0-1-451,-6 9 0,8 5 1,-4 10 42,7 3 1,4 1-80,2-1 1,0-5-76,0 4 1,0-10-164,0-3 0,2-8-257,4 2 0,5-13 84,9-6 0,-1-6-353,0-8 0,3-3 230,3-9 0,-3-4-507,4-9 1109,-5-9 0,7-16 0,2-1 0</inkml:trace>
  <inkml:trace contextRef="#ctx0" brushRef="#br0">28724 13389 7670,'0'-13'301,"0"0"556,0 9 64,0-13 0,7 13 100,-1-9-461,9 8 0,-6 5-158,4 13 1,2 11-13,-9 2 0,7 17-126,-6 2 1,6 8-40,-7 5 0,3 2-193,-3 5 0,-4-3-107,5 9 0,-5-2-232,-2 1 1,0 1-54,0-13 0,0 5-392,0-12 1,0-4 86,0-2 0,0-4-410,0-2 1,0-9 307,0-4 0,6-5-69,1-2 836,-1-8 0,-6-2 0,0-9 0</inkml:trace>
  <inkml:trace contextRef="#ctx0" brushRef="#br0">28608 13621 7786,'0'-13'174,"0"0"0,0 7 713,0-7 0,0 6-263,0-5 0,3 5-286,3-6 1,5 0 0,10-6 0,5 0 141,6-1 1,7 1-117,6 0 0,-2-7-254,9 0 1,-3 0-388,3 7 0,-5 0-15,-9-1 1,1 1-297,0 0 1,-1 2 1,1 4 0,-9 2-1626,-4 5 684,-5 3 1124,-1-5 1,-10 10-112,-3 4 515,-5 5 0,-2 17 0,0 2 0</inkml:trace>
  <inkml:trace contextRef="#ctx0" brushRef="#br0">29517 13292 7670,'19'-10'0,"-6"1"0,0 9 269,-9 0 1,14 0-1,-8 2 1366,1 5 1,6 3-1055,-4 10 0,-2 8-89,2 4 0,-2 13-53,1 7 1,3 10-141,-8 2 1,-1 9-190,-6-2 1,7 4-255,-1 2 0,1-8-19,-7-4 0,-7-12-9,1-1 1,-9-9-238,2 2 0,2-4 103,-2-3 1,7-8-279,-7-4 0,6-5-1909,-5-1 1225,7-1-199,-12-8 1467,15-3 0,-15-8 0,6 0 0</inkml:trace>
  <inkml:trace contextRef="#ctx0" brushRef="#br0">30387 12964 8712,'0'-19'3351,"0"8"-3010,0-6 0,0 13 17,0-9 0,2 8 0,2-3 197,3-1 0,1 7-265,-1-4-220,-5 3 1,9 3 0,-5 3 0,5 3-127,0 7 1,4 4 155,-9 2 0,9 7-113,-2 0 0,-2 10-43,2 3 1,-3 2-52,3 10 0,4 1 100,-4 6 0,5 8-4,1 5 1,-6 2-75,0-2 1,0 9-44,6-10 0,-6 8-115,0-14 0,-9 0 163,2-6 1,-4 0 24,-2 0 1,0-6 56,0-1 0,-2-6 128,-4 7 0,2-3-164,-9 3 0,0-5-50,-6-8 0,-1-1-374,1 1 1,0-2 130,-1-5 1,1-4-99,0-9 0,-1 0-711,1 1-520,0 7 1047,-1-5 1,7-1-782,0-8 1390,9-8 0,-13 3 0,6-8 0</inkml:trace>
  <inkml:trace contextRef="#ctx0" brushRef="#br0">31141 12597 7670,'0'-32'49,"-2"2"1,-3 2 0,-1 4 538,2 3-85,1 10 1,3 0 1308,0 5-1276,0 4-286,0-7 1,9 16 0,4 1-1,4 3 1,5 4 546,3 2 1,5 5-322,9 3 1,0 7-62,-1 14 1,7 3-154,1 9 0,1 17-472,-2 9 1,-11 10 326,-14-43 1,-1 1 0,-2 3 0,-2 2 48,2 7 0,-2 1 0,0-1 0,-2 3-89,-2 6 0,-2 2 0,-3-5 0,-2-1-275,0 2 1,-1 0 0,-2-3 0,0-1 219,0-2 1,-2-1 0,-2 0 0,-3-1-116,1-2 1,-2 0 0,-2-5 0,-2 0-354,-1 2 0,-2 0 0,-14 47 65,13-50 0,-2-1 0,-4-2 0,-1-1 44,3 4 0,0 0 0,-6-4 1,0-1 7,3 1 0,-1 1 0,-3-2 0,-2 1-109,3 0 0,-1 1 0,-2-2 0,-2 1 28,-2 4 0,-1-1 1,-25 36-920,1-6 1329,-1-5 0,10-16 0,-8 3 0,3-10 0,-1-20 0,2-14 0</inkml:trace>
  <inkml:trace contextRef="#ctx0" brushRef="#br0">3846 17524 7811,'0'-20'428,"0"1"1,7 6-1,-1 0-61,-1-2 1,5 5 0,3-1-32,4 2 0,11 3-180,5 6 0,-3 0-31,2 0 0,9 0 1,8 2-1,0 2 7,-3 3 0,1 1-281,-2-1 1,0-5-137,-6 4 0,-9-1-353,-5 1 1,-3-4-512,-3 5-709,-8 3 1858,-2 1 0,-9 8 0,0 1 0</inkml:trace>
  <inkml:trace contextRef="#ctx0" brushRef="#br0">4117 17852 7945,'11'0'1557,"6"0"0,-6 0-1472,8 0 1,0 0-15,1 0 0,8 0-168,4 0 0,4 0-145,3 0 1,2 0-360,4 0 1,-2 0 100,8 0 1,-6 0-504,7 0 0,-7 0 1003,7 0 0,-9-8 0,4-3 0</inkml:trace>
  <inkml:trace contextRef="#ctx0" brushRef="#br0">5779 18065 10444,'0'10'954,"9"-1"0,2-9-831,8 0 0,9 0-6,4 0 1,5 0-121,1 0 0,10 0 0,3 0 0,5 0-295,2 0 1,6-6-133,1-1 1,-1-6 86,-6 7-337,0-9 0,-8 13 1,-5-5-240,-4 5 123,-3-7 1,-6 7 795,1-4 0,-10 4 0,5 2 0</inkml:trace>
  <inkml:trace contextRef="#ctx0" brushRef="#br0">7809 17524 7670,'0'-20'-751,"0"1"2096,0 0-601,0-1 1,0 8 22,0-1 1,-2 2-369,-4-2 588,3 4-584,-5 9 1,1 9-297,1 4 1,-3 13-225,3 6 0,2 13 27,-9 6 1,6 14 86,-6 6 1,9 6-3,-2 7 1,3 2-235,3 4 0,3-2 171,3-5 0,7-10-345,13 5 0,6-16 166,13-4 0,4-17-637,9-15 0,9-7 9,4-6 1,-2-5 874,1-8 0,-5-4 0,6-5 0,2-3 0,2-1 0</inkml:trace>
  <inkml:trace contextRef="#ctx0" brushRef="#br0">9993 16751 7670,'7'-13'172,"-1"0"0,1-2 1,-1-2-1,1-2 1,-3-1 834,-2 1 1,-2 0-492,0-1-429,0 10 1,-9 1 180,-3 9 0,-6 9-121,-1 3 1,6 14-60,0 6 1,9 5-34,-2 2 1,3 14-89,3 5 0,0 13-191,0 0 1,0 6 42,0 7 1,0 2-69,0 4 0,0 2-100,0-8 0,0-3-280,0-10 0,0-4 289,0-9 1,3-15-287,3-5 192,-4-20 1,15 5-22,-4-16 0,4-9 455,3-11 0,8-22 0,2-6 0</inkml:trace>
  <inkml:trace contextRef="#ctx0" brushRef="#br0">10902 16983 7670,'0'13'579,"0"-1"0,-6-5-252,-1 6 1,-6 0 18,7 6 1,-9 9-401,2 4 1,-4 7 104,-3 6 0,-8 6-50,-4 14 1,2 3 9,-2 10 0,0 5-163,-7 1 0,0 6 170,1-6 0,8-9-162,4-10 0,11-5-195,2-2 1,9-9-281,-3-4 1,5-6-184,2-7 1,9-4 801,3-9 0,14 1 0,4-1 0</inkml:trace>
  <inkml:trace contextRef="#ctx0" brushRef="#br0">11018 17756 7670,'13'-18'351,"0"5"1,0-2 535,6 9 0,0 0-483,1 6 1,1 0-71,5 0 1,-5 0-301,5 0 0,2 8 114,-2 5 1,-3 11-608,-10 1 1,2 12 188,-8 2 0,-1 1-43,-6 12 1,0-1 280,0 7 0,-2 0 80,-4 0 1,-5 9 13,-8 4 1,-1-5 261,1-1 1,8-5-123,5-2 0,-3-9 4,3-4 1,-1-13-194,7-6 0,9-11-59,4-2 0,6-9-179,7 3 0,-3-14-40,10-6 0,-1-4-233,7-2 0,6-3 112,0-3 0,6 1-190,-6-8 1,0 8-495,-6-2 1070,0-4 0,-1 0 0,1-8 0</inkml:trace>
  <inkml:trace contextRef="#ctx0" brushRef="#br0">12738 17079 7670,'0'-25'101,"2"-3"1,3 0 0,1-2 0,-1 2 0,-3 0 0,-2 2 570,0-2 0,0 7 1,0-5-234,0 5 1,0 8-247,0 0 0,0 11 0,0 2-108,0 10 0,0 16-208,0 6 0,0 16-38,0 9 0,0 12-223,0 15 0,0 4-154,0 9 1,-2-3 5,-5-4 0,5 2 228,-5-8 0,5 0-133,2-7 0,0-8 61,0-5 1,2-19-26,5-6 0,12-22 370,13-4 1,5-11-59,2-8 1,-1-16 408,1-16 1,6-1 46,0-6 1,-2-2-210,-11 2 1,-4 6 34,-8 7 1,-1 2 48,0-2 1,-8 10-73,-5 9-552,-3 9 295,-3-5 0,0 18-60,0 4 1,0 4 287,0 2 0,0 7-194,0 0 111,0 0 1,8-7-34,5 0 0,-2-2 45,2-4 0,0-4 44,6-9 1,0 0-3,1 0 1,-8-2 90,1-5 1,0 3-82,7-9 1,-10 7 324,-3-7-76,3 0-26,-7-6 50,5-1 128,-8 1-298,0 8-217,0 3-31,9 8 0,-1 2 186,5 4 1,7 11 198,-1 9 1,2 8-169,12-1 1,-8 5-32,8 7 0,-10 5-59,3 8 0,-7 8-102,-6 5 0,-4 4-51,-9 3 0,-17-1 11,-9 0 0,-17 5 166,-9-5 0,-6 4-113,-6-10 0,4-6-44,-5-7 1,-1-9 51,1-10 1,10-16 18,9-3 0,6-14-239,1 1 0,2-14-384,5-6 1,11-10-68,8-3 1,9-15-632,-3 2 0,16-12 1279,10-1 0,-8-3 0,6-3 0</inkml:trace>
  <inkml:trace contextRef="#ctx0" brushRef="#br0">14729 17485 7449,'0'-19'0,"0"-1"-223,0 1 0,0 6 0,0 0 0,0-2 649,0-2 1,0 4-404,0 0 1,0 0 225,0-6-93,0 0 279,0 8-49,0-6-200,0 6 0,0-2 42,0 0 48,0 9 1,-6-7 425,-1 5 1,-1 4-397,1-5 0,3 5-213,-9 2 1,7 2 20,-7 5 1,2 12-108,-2 13 1,-4 7 15,4 6 1,2 4 22,-1 9 0,5 7-266,-6-1 0,9 11 29,-2 3 1,3-1-79,3 7 0,0-14 68,0-5 1,9-5-35,4-2 0,13-9 5,6-4 1,-2-8-147,2-11 0,2-1-11,12-12 1,-6-4 69,6-3 1,-6-6-215,-1-6 1,0-11 248,-1-9 0,1-8 282,0 1 0,-9-3 0,6-3 0,-6 1 0</inkml:trace>
  <inkml:trace contextRef="#ctx0" brushRef="#br0">15715 17002 7670,'0'-19'-132,"0"6"1,0 0-1,0-2 1,-2-2-1,-2-3 1080,-3 1-758,1 0 0,6-1 1,-2-1-1,-3-3 1,-1-1 149,2 1 0,2-4 0,2 2 262,0 3-118,0 1 113,0 12-387,0 1 0,0 26 0,0 7-153,0 4 0,6 10 149,0 1 0,3 0-13,-3 6 1,-3 2-215,3-2 0,3 9-323,-3-3 1,1-4 155,-7-2 0,6 3-96,0-3 1,1 0-321,-7-7 0,0 1-24,0 0 0,0-7-253,0 0 1,0-6 240,0 6 640,0-8 0,0 4 0,0-9 0</inkml:trace>
  <inkml:trace contextRef="#ctx0" brushRef="#br0">16237 17215 7670,'13'0'2200,"0"0"-1286,-9 0-708,5 0 0,-9 8-161,0 5 0,0 6 70,0 7 0,-9 4-137,-4 9 0,-10 8-161,-3 5 1,-6 3 158,6 3 1,-6 2 176,6 5 0,-6-7-561,6 0 0,2-2-440,11-11 0,-2 0 233,9-7 0,-1-8 615,7-4 0,0-4 0,0-3 0</inkml:trace>
  <inkml:trace contextRef="#ctx0" brushRef="#br0">16353 17852 7670,'9'-13'208,"4"0"0,-3 7 895,3-7-381,0 9 0,6-11-260,1 8 0,-7 1-343,0 6-137,-1 0 4,8 0 0,-7 8 16,0 5 0,-9 4-136,2 3 1,-4 8 159,-2 4 1,0-2-196,0 2 1,0 0 381,0 7 0,0 0-80,0-1 1,-2 1 63,-4 0 0,4-3-176,-5-4 0,5-4-237,2-8 1,7-1-149,-1 0 0,9-8-645,-2-5 0,10-6 381,3-6 628,9-5 0,-5-17 0,8-2 0</inkml:trace>
  <inkml:trace contextRef="#ctx0" brushRef="#br0">16933 17021 7670,'11'-19'435,"6"0"1,-4-1 344,4 1 0,-4 8 552,0 5-891,0 4 0,6 10 1,0 5 0,7 13-110,0 6 0,0 7-57,-7 6 0,0 4 93,1 9 0,-1 0-213,0 0 1,-2 0-76,-4 0 0,-2 0-32,-4 0 1,-5 4-237,4-4 0,-6-2-360,-6-11 1,1-4 310,-8 4 0,1-4-406,-8-3 0,1-8-315,0-4 1,-1 2-1721,1-2 2678,0 0 0,-9-7 0,-2 0 0</inkml:trace>
  <inkml:trace contextRef="#ctx0" brushRef="#br0">18576 17466 7792,'-13'6'686,"0"1"0,7-1 126,-7-6 1,7 2 272,-7 5-1105,8-5 185,-3 6 1,16-8-11,5 0-52,4 0 1,5 0-1,2 0 130,1 0-168,10 0 1,-3-6 0,11-1-89,2 3 42,0-7 0,-6 9 1,2-4-6,4 4 1,-5-5-155,6 1 0,-8-1-55,-6 7 1,3-6-283,-9 0 1,6-1-1026,-6 7-1335,-1-9 2837,-5 7 0,-1-15 0,0 6 0</inkml:trace>
  <inkml:trace contextRef="#ctx0" brushRef="#br0">19040 16790 7670,'-2'-13'633,"-5"0"960,5 8-1123,-6-3 1,8 16 68,0 5 0,0 13-187,0 6 0,0 7-107,0 6 1,0 7 16,0 12 0,2 2-69,4 5 1,-4 4-155,5-4 0,1 2-551,-1-2 0,1 0-306,-1-13 1,-5 2 134,5-15 1,1-2-594,-1-11 1,5 3 1275,-5-10 0,17 10 0,-3-5 0</inkml:trace>
  <inkml:trace contextRef="#ctx0" brushRef="#br0">20780 16809 6628,'0'-13'120,"0"0"0,0 7-42,0-7 1,0-2-1,0-9 23,0-2 0,2 1 0,2 3 0,5-2 192,1-1 0,-5-7 300,1 6-393,5 0 1,-9 0-1,7-2 1,-3 0-1,1 1 469,-3 3 1,-2 2-282,-2 3 0,6 6-39,1 0 0,-1 0-20,-6 3-189,0 1 1,0 11-19,0 5 1,-6 12-90,-1 13 0,-5 9 8,5 11 1,-1 1 50,1 18 1,3 0-78,-9 6 0,6 7 29,-5 0 0,7-1-394,-1-5 1,4-10-33,2-3 1,0-5-193,0-2 1,0-15 21,0-5 1,2-14-414,4-5 0,-1-1 93,7-12 1,1 0 871,7-6 0,8-17 0,2-4 0</inkml:trace>
  <inkml:trace contextRef="#ctx0" brushRef="#br0">21572 16751 10169,'0'15'955,"0"4"1,-2-2-991,-4 16 0,-5 7-78,-8 12 0,-1 4-29,1 2 1,0 0-215,-1 0 1,3-3-476,4-3 0,-2-5 273,9-8 0,-1-9-330,7-4 0,7-5 888,-1-2 0,9 1 0,-4-1 0</inkml:trace>
  <inkml:trace contextRef="#ctx0" brushRef="#br0">21630 17485 7670,'20'-19'0,"-1"6"0,0 0 643,1 0 1,1-6-1,3 2-143,1 4 1,3-2-279,-2 8 0,-4 1-233,3 6 0,-3 0-284,-3 0 1,1 8-159,-1 5 1,-8 11 297,-5 2 0,-4 8 81,-2-2 0,0 5 127,0 1 1,-2 7 1,-4 0 0,1 7 49,-8-7 1,3 2 312,-3-2 1,-2-4-193,8 4 0,1-4 17,6-2 1,0-9-446,0-4 0,2-5 162,4-2 1,5-8-322,9-5 0,7-3-106,6-3 1,3-9-353,3-4 0,0-4 245,-1-2 575,1-9 0,8-2 0,2-9 0</inkml:trace>
  <inkml:trace contextRef="#ctx0" brushRef="#br0">23389 16732 7955,'0'-20'0,"0"-1"320,0-5 1,0 5 293,0-5 1,0 4-233,0 3 0,0 0 1,0-1-1,0 1 456,0 0-729,0-1 0,0 7-108,0 1 43,0 7 1,0-1-119,0 12 62,0 14 1,-6 12 0,-3 15-61,-1 11-7,5 9 1,-10 10 0,7 2-437,-3 5 1,4 2-58,-5 4 1,7-6 179,-1-13 1,4 2-198,2-9 1,10-2 288,10-10 1,1-16 159,11-16 1,-6-3 94,6-11 1,1-2-46,5-10 1,-1-11 426,-5-9 1,-4-6-100,-9 6 1,5-6 99,-5 6 1,3 0 88,-16 7 2,1 0-289,-7-1-182,0 10 114,0 1-82,8 9 0,-4 0-85,9 0 1,-6 0-9,6 0 1,0 0-189,6 0 1,0 0 111,1 0 1,-1-2 71,0-4 0,1-3 129,-1-4 0,0-4 132,1 4 0,-8-4 1325,1-2-1105,0-1 0,-2 1 293,-5 0 0,-3-1-282,-3 1 0,0 6-209,0 0 1,0 7 234,0-7-205,0 9 0,2-5-616,4 9 0,-2 0-1,9 0 1,0 2 6,7 5 0,-1 5 155,0 14 1,-2-2-20,-4 8 1,4 2 138,-4 11 1,2-2 290,-2 9 0,2-1-67,-8 7 1,-1 9 157,-6 4 1,-11 4-102,-8 2 1,-11 7-213,-15 0 0,-4 8 242,-9-2 1,0-10-72,0-3 0,0-15 5,0-4 0,6-17-4,0-15 0,16-14-820,-3-5 0,14-14-197,-1-5 1,4-14-1581,3-6 2485,8-5 0,-15-10 0,5-2 0</inkml:trace>
  <inkml:trace contextRef="#ctx0" brushRef="#br0">24916 16770 7186,'0'-13'332,"0"0"-61,9 9 0,-7-7-137,5 5 1,-5 2 0,-2-9 84,0-2-12,8 6 1,-6-8 254,5 4 1,-5 2 551,-2-2-299,0 1-467,0-8 1,0 7 514,0 1-521,0 7 146,0-3-171,0 8 1,-6 2-24,-1 4 0,-6 14 11,7 12 1,-9 6-108,2 7 1,2 5-239,-2 8 1,7 8-137,-7 5 0,9 13-261,-3 6 0,7-4-430,7-2 0,3-7 533,10-6 1,1-2-540,5-5 0,-2-13 349,8 1 1,0-11 137,7-9 0,-7-4-16,0-9 502,0-8 0,-2-3 0,-2-8 0</inkml:trace>
  <inkml:trace contextRef="#ctx0" brushRef="#br0">25806 16345 7670,'0'-13'0,"2"3"426,4 1 0,-4 0 1628,5 3-1373,-5 4-46,-2-7-167,0 1-322,0 5 0,2-3 1,2 12 234,3 7 0,-1 7-226,-6 5 0,7 5-13,-1 9 1,3 8-178,-3 5 0,-4 4-361,5 2 0,1 2-567,-1 4 0,-1-2 490,-6 9 1,7-9-91,-1 3 0,1-5-53,-7-2 0,0-2-48,0-5 0,0-1 664,0-5 0,0-4 0,0 6 0</inkml:trace>
  <inkml:trace contextRef="#ctx0" brushRef="#br0">26598 16790 7670,'0'19'0,"0"0"519,0 0 1,0 7 0,-2 2 0,-4 2 506,-7 5 0,0 3-686,-7 7 1,3 5-568,-15 8 0,0 6 198,-7 0 1,7 1-315,0-7 0,6-2 154,-6-5 1,8 1-106,-2-14 1,11 3-225,2-15 0,9 0-1604,-2-7 2122,4 0 0,2 1 0,0-1 0</inkml:trace>
  <inkml:trace contextRef="#ctx0" brushRef="#br0">26463 17330 7670,'38'-19'565,"1"0"1,0 0 439,-1-1 0,1 3-447,0 4 1,-3-2-351,-3 9 1,1 1-180,-8 12 0,-7 4-182,-6 8 1,-9 0-126,3 1 1,-5 7-384,-2 6 0,0-3 471,0 2 0,-2-2 10,-5 2 1,-1 5 365,-5-5 1,-2 4-13,8 3 0,-6 0 256,7-1 0,-7-6-211,7 1 0,-1-10-61,7 3 1,0 2-280,0-2 1,9-3-343,4-10 1,4-2-35,2-5 1,7-3-449,0 3 1,10-12 428,3-7 1,-1-11 515,8-2 0,3-17 0,0 3 0</inkml:trace>
  <inkml:trace contextRef="#ctx0" brushRef="#br0">27371 16422 7736,'0'-10'3540,"0"1"-3152,0 9-55,9-8 0,-5 5-45,9-3 0,-6 4-83,5 2 1,1 8 0,7 5-1,-1 7 91,0 5 0,7 5-189,0 9 0,6 8-119,-6 5 1,6 6 110,-6 6 0,0 3-132,-7 4 0,-6 4 145,0-5 0,-9 6-23,2 1 0,-3-8-370,-3-5 0,-9-6-166,-4-7 0,-4 3-393,-2-9 0,-1-6 84,1-7 1,0-8-517,-1 1 1,1-3-52,0-3 1323,-1-8 0,1 6 0,0-6 0</inkml:trace>
  <inkml:trace contextRef="#ctx0" brushRef="#br0">28241 16133 7668,'11'-9'31,"6"5"1,-4-9 0,4-2 281,3-2 1,-8-1-28,1 6-30,-8 3 193,3 0 303,-8 7-489,0-6 0,2 8 141,5 0-189,-5 0 1,15 0-46,-4 0 1,0 8 5,6 5 0,-4 6-40,11 7 0,2 0-24,-2 13 1,6-1 10,-6 20 0,8-2-111,-2 15 0,-2 2 92,3 11 1,-10 4-202,3 8 0,-5 3 276,-1 4 0,-9-6-5,-5-1 0,3-8 123,-3-10 0,0-1-291,-6 0 0,-6-8-67,0-5 1,-9-6-586,2-6 0,-5-3 386,-1-4 0,-2-4-442,-5 4 1,2-4-173,-8-3 1,-2-3-220,-11 3 1,2-10 1092,-9 11 0,3-11 0,-7 4 0,2 2 0,0 3 0,3 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6804 8984 7678,'6'-36'0,"1"1"0,-1 3 223,3-2-42,-7 6 1,7 0-1,-9 9 1,-3 1-1,-3 5 523,-7 7-590,-4 4 0,-2 2 0,-1 0 1,1 0 50,0 0 1,1 2 7,6 4 1,-6 5-93,5 9 0,-4 1 34,-2 5 1,6 6-6,0 13 0,2 7-11,-1 12 1,3 7-68,9 12 1,0 8-315,0 12 0,0 4 310,-1-49 1,2 0 0,2 1 0,3 0-104,-1 2 0,2 0 0,5-1 1,2-2-3,1 4 1,2-1-1,2-6 1,1-3-50,25 45 0,-2-11-142,9-16 1,-7-9-109,6-10 1,-1-19 50,1-6 0,5-7-179,-4-12 0,10-1 41,2-6 0,3-2-105,-3-4 1,-3-7 567,3-13 0,0 0 0,-1-4 0,-1 0 0,7-13 0,4-13 0</inkml:trace>
  <inkml:trace contextRef="#ctx0" brushRef="#br0">8814 9583 7670,'0'-19'8,"0"-1"0,0 1 0,0 0 0,0-1 0,0 1 0,0 0 0,0-1 204,0 1 0,0 0-42,0-1 1,0 1 0,-2 0 0,-2-1 548,-3 1-235,1 0-302,6 0 0,-9 1 0,-4 5 136,-4 7 1,-8 6-224,-1 6 0,0 5 18,7 9 0,-3 7-118,-4 6 0,5 5-46,-5 7 1,5 5-10,1 8 1,3 8 1,4 5 1,-2 4 34,9 2 0,-1 7-378,7 0 1,0 6 166,0-6 1,9 6-61,4-6 0,10-9 103,3-11 0,9-12 58,-3-7 1,6-9 241,8-10 1,-6-9-11,5-17 0,3-2-116,-3-4 1,9-14 60,-3-12 1,-4-6 166,-2-8 0,-4 4-55,-2-10 1,-3 0 252,-3-6 0,-5 7-381,-9-1 0,-8 1 1,-5-7 1,-4 0-12,-2 0 0,-2 0-13,-4 0 1,-5 0-71,-8 0 15,-1 0 1,1 2-1,0 5-86,-1 6 0,3 13 30,4 6 0,-4 0-450,4 7-20,4 4 50,1 15 1,8 2 1,0 4 0,2-1 167,4 8 0,-1-1 357,8 8 0,0-1 0,14 0 0,4 1 0</inkml:trace>
  <inkml:trace contextRef="#ctx0" brushRef="#br0">9935 9834 7670,'-10'2'804,"3"5"0,3-5-395,-2 4 0,3-1 337,-3 1-636,4 5 1,2 8-1,0 0-28,0 1 0,2-1-97,4 0 0,-1 1-626,8-1 1,-7-6 183,7 0 0,-2-7-561,1 7 1,6-9 1017,-5 3 0,4 4 0,2-1 0</inkml:trace>
  <inkml:trace contextRef="#ctx0" brushRef="#br0">10612 9216 8676,'-13'-11'1012,"0"5"0,7 12-687,-7 7 1,6 13-180,-5 6 0,7-2 0,-1 4 0,4 5 113,2 4 1,2 2-102,4-6 1,7 6-61,13 0 1,4 0 29,9-6 1,-1 6 11,1 0 1,6 2-118,0-2 0,7 4-44,-7 9 0,-2-6-150,-11-1 1,-4 1 97,-9 6 0,-8 6-38,-5 1 1,-14-3-285,-11-11 0,-9-1-60,-11-5 1,0-6-534,1-1 0,-1-10 168,0-15 1,9 2-504,4-9 1323,5 1 0,2-24 0,-1-5 0</inkml:trace>
  <inkml:trace contextRef="#ctx0" brushRef="#br0">10747 9100 7676,'20'0'164,"-1"0"0,0 0 847,1 0 1,5 6-441,1 1-129,9-1 1,-12 1-1,12-1 382,5-2-474,-1-1 0,10-3 0,-4 0 258,7 0-385,-5 0 0,9-3 1,-6-3-228,-1-7 0,-2-4 12,-8-2-556,-9-1 1,6 7 0,-5 3 66,-1 1 0,-9-4-253,-8 7 1,-7-1-54,7 7 0,-8 2-337,1 5 1,-4 4 1123,-2 8 0,0 9 0,0 2 0</inkml:trace>
  <inkml:trace contextRef="#ctx0" brushRef="#br0">12545 10066 7670,'-13'0'164,"0"0"205,-2 0 1,9 0 0,6 0 20,11 0 1,8 0-240,7 0 0,-1-2 1,12-2-1,6-3 189,4 3 0,-2-5 175,7 3-485,-9-9 1,13 10-1,-5-5 3,5 1 0,0-4 1,-3 5-1,-3-1-270,-3 0 1,-2-3-288,-6 5 1,-9 1 51,-4 6 1,-5 0-1258,-1 0 1129,-10 0-108,-1 0 708,-9 0 0,-9 8 0,-1 3 0</inkml:trace>
  <inkml:trace contextRef="#ctx0" brushRef="#br0">13048 9680 7670,'-11'-20'92,"-4"1"194,8 0 304,1-1 339,-3 1-551,7 0 0,-4 10 137,12 9 1,-1 9-203,7 10 1,1 9 78,7 4 0,-1 7-277,0 6 0,1-2-334,-1 8 0,-6-6 72,0 7 1,-7-7 226,7 6-505,-9-8 0,11 11 1,-8-7-22,-3 3 1,0 1-128,3 7 1,-5-2 16,4-5 1,-1 3-791,1-9 840,-4 0 506,16-6 0,1 0 0,11-1 0</inkml:trace>
  <inkml:trace contextRef="#ctx0" brushRef="#br0">14169 9448 7670,'6'-26'437,"1"0"630,-1-8-679,-6 12 1,0 5 107,0 17 0,-8 11-273,-5 15 1,-2 4-31,2 8 1,-4 3 106,4 4 1,-5 5-130,-1 8 1,2-3-81,4-3 0,-2 4 60,9-5 0,-1 12-141,7 1 1,0-6-1,0-7 0,9-6-148,4 7 1,12-9 14,8 2 1,5-15 59,7-11 0,-2-8 274,9-11-134,-1-8 0,7-5 1,0-15 9,0-11 1,-8-2-35,-5-10 1,-6-1 11,-7-6 0,-4 0-42,-9 0 1,-8 0-56,-5 0 1,-12 1-21,-7-1 1,-11 6 48,-2 1 0,-8 8-352,2-2 0,-5 6-88,-1 7 0,8 4-247,4 8 1,4 3 156,3 4 0,6-2-885,0 9 963,9-1 1,-2 7 12,12 0 1,5 0 441,8 0 0,7 0 0,0 0 0,17 9 0,-3 2 0</inkml:trace>
  <inkml:trace contextRef="#ctx0" brushRef="#br0">15116 9699 7670,'17'19'292,"-4"1"0,2-1 449,-9 0 0,1 7-230,-7 0 1,0 8 147,0-2 0,0 3-768,0-3 0,0-2-519,0-4-73,0-5 1,0 7 30,0-9-266,0-8-24,0-2-176,9-27 1136,-7 6 0,15-16 0,-6 8 0</inkml:trace>
  <inkml:trace contextRef="#ctx0" brushRef="#br0">15503 9158 7670,'0'-19'556,"0"-1"1,2 7 6,4 1 127,-4 7-484,7-3 0,-9 16-13,0 5 1,0 6-21,0 7 1,0-2-66,0 8 1,0-6 179,0 6 1,2-8-52,4 1 0,-1 3-139,8-2 1,-7 6-27,7-6 1,0 8-104,6-1 1,1-3 115,-1 2 0,0 0-72,1 7 1,-3 1-43,-4 5 1,2-2-167,-9 9 0,1-9-285,-7 2 1,-3-4-130,-3-3 0,-5 1-344,-8 0 0,0-3 350,-1-4 0,1-6 52,0-13 1,6-4 550,0-9 0,8 0 0,-3 0 0</inkml:trace>
  <inkml:trace contextRef="#ctx0" brushRef="#br0">7442 9853 7665,'-20'0'609,"10"0"-367,-7 0 0,12 0 64,-8 0 1,9-2-20,-2-4 1,6 4-93,6-5 1,5-1-1,10-1 1,5-2 103,6-4 0,5 5-182,1-3-75,10 0 0,-5-6 0,8-1-52,3 1-173,-7 8 1,7-4 0,-9 7-518,-2-3 0,-2 7-57,-3-3 0,1 5 253,0 2 0,-7 2-13,0 5 1,-6 1 516,6 5 0,0 13 0,7-5 0</inkml:trace>
  <inkml:trace contextRef="#ctx0" brushRef="#br0">14072 9853 7092,'-17'13'-783,"4"0"993,13-8 1,13 1-1,15-12 1,11-7 0,10-7-1,9-3 1,11-3 17,14 2 1,5 5-1,16 6 1,-8 7 61,-6 4 1,-4 10-1154,-8 5 799,-18 13 0,-9 10 0,-25 9 237,-13-2-300,-9 7 1,-8-10 0,-7 6-59,-8-6 1,-11-10-98,4-4 1,-6 0 112,6-7 1,7-4 72,6-15 1,9-2 661,-3-4 0,7-12-537,7-7 1,12-16-92,13 2 1,7-19 14,6 0 0,4-10 12,9 3 0,2-6 3,5 7 1,-5 0 211,4 6 0,-12 10 4,-7 10-134,-21 16 0,-9 18 13,-22 17 1,-14 11-16,-18 21 0,-8-2 27,-11 8 1,-7 1-157,1 6 1,-7-3 82,7-3 1,-1-5 107,7-8 0,0-3 102,0-4 0,9-6 146,4-13 1,15-6-11,10-14 0,10-8 330,10-17 0,2-3-379,4-16 1,5-1-124,8-6 1,9-6-17,4 0 0,7-7-25,6 6 1,-2 3 135,9 11 0,-1-3 140,7 9 1,0-4-206,0 10 0,-6 7-112,-1 19 1,-8 4-129,2 9 1,1 11-211,-8 8 1,-3 9-372,-16 11 0,0-7 34,1 0 1,-1-6-531,0 6 1,1-8 390,-1 2 1,-6-5-163,0-2 0,-3 7 123,3 0 759,4-9 0,3 9 0,10-5 0</inkml:trace>
  <inkml:trace contextRef="#ctx0" brushRef="#br0">16488 8907 7670,'13'-20'59,"-2"1"0,0 0 352,0-1 1,-7 1 1938,2 0-1814,5 8 1,-9 5-115,5 12-173,-5 5 1,-2 15-1,0 4 919,0 6-930,-9-2 1,-2 22 0,-8-2 197,0 8 0,-1 0-324,1 9 1,0-6-153,-1 6 1,3-3 198,4 3 0,-2 4 46,9-4 1,-1-2-647,7 2 0,3-9-89,3 2 0,7-4-551,13-2 0,4-10 264,8-10 1,10-8-9,3-10 0,-1-10 374,1-3 0,1-7-11,6-7 1,-7-10 158,1-9 0,-9-10 53,2-3 1,-7 1 21,-5-7 0,1 4 228,-8 2 0,0-6 0,-7 0 0,-6-2 0,0 2 0,-3 4 0,3-4 0,5-5-18,-6-1 1,6 1 25,1-1 1,-6 2 53,0-3 0,0 3 118,6 4 0,0 12 954,1 1-616,-10 9 0,1 5 756,-4 6-857,-5 3 0,6 11 29,-8 5 1,-2-3-161,-4 9 0,1-3-60,-8 3 0,9 4-66,-2-4 0,-3-2 0,3 2 0,-1-7-90,7 7 141,-8-8-140,6 12 42,-7-15 89,9 7-90,0-1-134,0-6 64,0 7-149,0-18 1,0 5-183,0-9 0,0 7-188,0-7-180,9 0 370,-7-6 0,6 6-80,-8 0 1,2 8-154,5-1 66,-5-5 252,7 9 0,-9-9 61,0 5-76,8 4 433,-6-7 81,7 9 7,-9 0-2615,0 0 1215,0 9 857,0-7 1,0 9 238,0-5 0,0-4 0,0 9 0,0-5 0,9 5 0,1 9 0</inkml:trace>
  <inkml:trace contextRef="#ctx0" brushRef="#br0">17378 9332 7670,'0'-20'223,"0"1"1,0 0 0,0 0 451,0-1 1,2 9-1,2 3 1,5 1-143,1 1 1,3 0-1,7 6 1,-1 0-20,0 0 1,3 0-163,3 0-242,-3 0 0,12 0 0,-6 0 0,2 0 0,5 0 185,1 0 1,3 0-251,0 0 1,-1-3-20,1-3 1,-7 4-578,0-5 0,-8-1-164,2 1 0,-5 1-125,-2 6-363,-8 0 510,-2 0 0,-9 2-331,0 4 1,-7-1 482,1 8 0,-7-7 541,7 7 0,-18 0 0,3 6 0</inkml:trace>
  <inkml:trace contextRef="#ctx0" brushRef="#br0">18576 8791 7670,'17'-22'0,"-4"-3"85,4 3 1,-8-6 348,4 9 1,4 6-78,-4 0 1,-2 9 80,1-3-219,-7 5 1,6 11 71,-5 4 1,-4 6 87,5 7 0,-14 4-133,-6 9 0,-6 6-13,-7 0 0,3 15-276,-10-2 0,8 4 95,-8-4 0,8 0-160,-8 0 1,10 8 29,-3 5 0,0-4-17,7-3 1,-3 3-21,16-3 0,-1-2-113,7-10 0,9-13 293,4-14 0,15-5 210,10-7 0,10-7-55,10-12 0,2-7 177,4-13 0,5-13-55,8-12 1,-1-5-7,-6-2 0,-5 0-129,-14 0 1,-3-9-74,-10-3 0,-10-5-149,-8-3 1,-10 3 31,-10 4 0,-10-2-172,-10 9 1,-8-5-31,-10 11 0,-1 7-199,0 18 0,1 1-453,-1 13 1,2-5 294,5 11 1,4 5-522,9 1 8,8 5 259,3 2 274,8 9 114,0 2 1,10 8-1,8-2 408,5-4 0,12 4 0,-5-6 0,8 8 0</inkml:trace>
  <inkml:trace contextRef="#ctx0" brushRef="#br0">19581 9177 7670,'20'9'368,"-8"-1"464,1 5-661,-8 4 0,3-6-714,-8 9 276,0-10 0,-2-1-703,-4-9 1,-5 0 969,-8 0 0,-1 8 0,1 3 0</inkml:trace>
  <inkml:trace contextRef="#ctx0" brushRef="#br0">19929 8752 7670,'11'0'3379,"6"0"-2982,-15 0 0,13 9-191,-8 4 0,6 4-19,-7 2 1,9 0 66,-2 1 1,6 1 102,7 5 0,-2 4-80,8 9 1,-2-1-43,2 1 1,5 6-35,-5 0 1,-2 9-1,2-3 1,-15 5-491,3 2 0,-14 0 242,1 0 1,-16-6-527,-10-1 1,-9-2 316,-11 3 1,-8-11-520,-5-9 0,3-8-964,-3 1 1,16-12 708,-3-6 1,13-5 1029,1-2 0,3-9 0,3-19 0,0-12 0</inkml:trace>
  <inkml:trace contextRef="#ctx0" brushRef="#br0">19968 8694 7670,'8'-19'0,"-3"6"0,8 0 591,-9 0 1,13 3-1,-4 3 1535,4 5-1633,3 2 0,7 0 1,3 0 87,1 0 1,7 6-107,1 1 1,0 6-143,6-7 0,4 7-82,3-7 1,-5 1-255,-2-7 0,-4 0 102,-3 0 1,-1-2-731,-5-5 1,-4 5-866,-9-4-1073,-8-5 894,-2 9 615,-9-7 0,-2 11 555,-5 5 1,5 4 504,-4 8 0,-5 0 0,0 1 0</inkml:trace>
  <inkml:trace contextRef="#ctx0" brushRef="#br0">20915 8559 7670,'17'-39'4,"-4"1"1,2 1-55,-8 5 0,5 4 540,-5 9 1346,-1 8-909,-6 2-522,9 9 1,2 9 5,8 4 0,0 4 199,1 2 1,1 9 89,5 5 0,-2 5-246,8 7 1,-6-2-48,6 9 0,-2 1-144,2 12 1,5-5 37,-5 4 1,-2 7-129,2 6 1,-2 1-218,2 5 1,-4-1 46,-8 2 0,-1-5 81,0 5 1,-2-13 100,-4-7 1,-4-4-325,-9-2 1,-9-8-456,-4-5 1,-10-7-541,-3-6 0,-8-1-1113,1-6 0,-3-10 1311,-3 5 1,1-7 935,-1-1 0,-8 6 0,-3-8 0</inkml:trace>
  <inkml:trace contextRef="#ctx0" brushRef="#br0">3518 10085 7670,'-30'0'-82,"2"0"1,2 0 82,0 0 1,0 0-1,7 0 324,0 0 1,-1 0 95,1 0 20,8-8 214,3 6-446,8-16 1,8 14 28,5-9 0,11 2-5,2-1 1,6-6-35,-6 6 1,8-3-13,-2 2 0,11-5-50,2 6 0,9-6-115,-2-1 1,10 0-141,2-1 1,9-5-281,-2-1 0,15-6-727,11 6 0,-1-8 711,7 1 0,3 6-342,-3 1 1,0 4 251,-6 3 0,-12 8 504,-7 5 0,-18 4 0,-6-1 0,-9 10 0,0 8 0</inkml:trace>
  <inkml:trace contextRef="#ctx0" brushRef="#br0">23177 9023 7670,'30'0'118,"-4"-2"1,-3-3-1,1-1 1,4 1 0,2 3-1,2 0 352,-2-4 1,7 4 0,-5-5 0,2 5-268,-2 2 0,5 0-243,-5 0 1,-4 0-1,-2 0 1,-5 0 239,-1 0 0,-3 2-939,-4 5 0,-5-3 51,-8 9 1,-2 0-230,-4 6 1,-14 7 916,-12 0 0,-4 8 0,-12-4 0,-1 9 0</inkml:trace>
  <inkml:trace contextRef="#ctx0" brushRef="#br0">23157 9718 7670,'0'28'0,"0"0"0,0 4 396,9-12 0,2-5 0,8-9 103,0-2 1,3 5-136,4-3 0,2 1-147,4-7 1,6-2-10,1-5 0,2 3-149,10-9 0,-5 2-291,5-2 0,1-2-447,6 9 0,-9-3 121,-4 3 1,-2 4-1411,2-5 1968,-4 5 0,15-6 0,-7-3 0</inkml:trace>
  <inkml:trace contextRef="#ctx0" brushRef="#br0">25748 8211 7670,'0'-49'-138,"0"2"1,0 8 0,0 0 0,0 3-1,0 4 1854,0 6-506,0 4 82,0 12-834,0 1 0,0 31 0,0 5-63,0 6 0,6 3-164,0 9 0,7 7 108,-6 12-239,8 5 0,-13 10 0,4 5 115,-3 6-188,5 5 0,-6 6 0,5 6 11,-6-50 1,0 2 0,-1 0 0,0 0-370,0 50 1,0-52 0,0 0-103,0 53 1,0-55 0,0 1 34,0 54 0,0-7-235,0-13 0,-2-4-672,-5-9 0,5-2 470,-4-4 0,4-4-298,2-9 1133,0-9 0,-7-2 0,1-8 0,1-1 0,3 1 0</inkml:trace>
  <inkml:trace contextRef="#ctx0" brushRef="#br0">24491 11109 7670,'0'22'107,"0"4"0,2 6 0,5 8 0,8 14 0,8 19 1,12 19 132,-14-39 1,1 2 0,1 2-1,3 0 1,3-1 0,2-1 0,1-2-1,1-3-162,1-3 0,3-4 0,40 26-8,7-17 1,10-16 0,14-23 0,-52-10-1,1-4 46,5-2 1,1-5 0,-1-4 0,1-6-557,1-5 0,0-5 0,1-3 0,-1-3 130,4 0 1,0-2 0,0-6 0,-1-2 51,1-3 1,-1-3 257,-3-1 0,-1-3 0,3-3 0,-1-2 0,-2 1 0,1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3440 13157 8285,'0'-19'110,"0"-3"1,0-1 0,0-3-1,0 2 1,0 3 0,0 2-1,0-1 3901,0 1-3168,0 0 1011,0 8-1452,0-6 1,0 17-1,0 0 1,0 11 34,0 6 1,7 11-185,-1 4 1,1 13-1,-7 6 1,0 7 15,0 7 0,6 10-14,1 9 0,-1 8-497,-6-2 1,7 11 328,-1 2 0,0-44 0,1 0-86,-4-1 1,0 0 0,4-1 0,-1 0 17,-3-2 0,1-1 0,9 39-201,-7-3 0,7-11-190,-7-8 1,7-22-441,-6-16 1,1-18-2965,-1-9 2274,-5-4 0,13-19-43,-9-9 1,7-8 1544,-6-5 0,8-8 0,-5-2 0</inkml:trace>
  <inkml:trace contextRef="#ctx0" brushRef="#br0">3479 12713 8285,'19'-49'0,"1"3"0,-1 6 0,3 1 946,3 0 0,14 9 1,15 5 598,8 3 1,-2 5-361,5 4 1,-5 7 310,-2 12-1123,-9 13 0,-2 11 1,-10 11 73,-5 4 0,-6 5-65,-13 8-320,4 0 1,-17 6-1,0 3 98,-11 1 1,-8 3-190,-7 6 1,-13 1-864,-12-1 0,-5 0 362,-2 0-209,0-8 1,0-2 0,0-9-268,0 0 72,9-18 1,10-3-1327,13-18-152,13-8 2412,5-11 0,-1-11 0,-2-8 0</inkml:trace>
  <inkml:trace contextRef="#ctx0" brushRef="#br0">5064 13370 8285,'0'-60'214,"0"0"0,0 2 0,0 8 0,0 7 579,0 5 1,0 1 0,0 5 0,0 6 0,-2 5 1854,-4 1-2146,3 10 0,-7-1 1,3 9-1,-3 4-90,-1 13 1,0 4-1,7 16 118,-3 5-352,1-1 0,-1 23 0,-1-2 443,-3 7-462,7 4 1,-5 6 0,9 0 286,0 1-336,0-1 0,2 2 1,5 1-121,6-3-91,4 5 0,11-20 1,4 7-755,5-3 0,3 3-2128,5-11 2076,-4-5 1,9-16-1,-5-5-732,6-6 1,-3-7 1638,-3-6 0,4-13 0,0-11 0</inkml:trace>
  <inkml:trace contextRef="#ctx0" brushRef="#br0">6321 14316 9085,'0'-27'0,"-2"-6"0,-3-3 1082,-1-3-79,-1 1 1,1 5 0,-1 1 0,1-2-4,-3-3 1,7-8-1,-6 0 124,-1 2-947,7-6 0,-7 0 1,11-9 374,5 0-608,-5-9 1,15-2 0,-2-8-232,9 0 295,6-1 1,2-3 0,0 6-325,3 13 210,-7 10 1,6 16 0,-8 5-43,-3 12 1,-1 8 182,-3 11 1,1 9 0,-3 10 0,-2 14 488,-2 3-380,0 11 0,6 3 1,0 10 405,1 4-339,-1 5 0,-2 15-273,-4-1 1,2 1 0,-6-9-288,1-4 0,-3 6-564,6 1 1,-9-10-278,2 3 0,-3-11-10,-3-8 0,0-12-404,0-7 1,-9-18 758,-4-2 1,-4-13 104,-2-13 0,-3-9 740,-4-16 0,-4-10 0,-8-1 0</inkml:trace>
  <inkml:trace contextRef="#ctx0" brushRef="#br0">6495 13582 8285,'0'-30'17,"-7"0"101,1 4 264,-1 5 182,16-7 1,2 9 0,10-1 466,5 1-336,4 0 1,11 8-1,2 2 464,2 1-1604,0 6 0,0-7 171,0 9 0,-6 7 0,-7 1-368,2 3 0,-6 0-233,-2 2 0,2 4 392,-2-4-163,-9 4 1,-2-4-1,-6-1 50,1 4 0,-5-6 517,1 3 1,-6 6 187,-6 7 1,-5 2 1011,-8-2-430,-1-5 1,7 16 0,0-7 17,-2 0 0,5 4 148,-3-8 0,8 6-152,-1-6-643,4 0 10,2-7 1,8-8 0,5-5 146,5-4 0,7-4 124,1-4 0,6-13-75,-6-14 0,6-3 197,-6-3-267,0-8 0,-7 4 0,-2-6 180,-4 1 0,2 3-347,-8 7 0,-1 1-503,-6 5 510,9-4-352,-7 23 0,9-5 1,-5 21 6,7 3 215,4 5 1,3 15 480,-1-1 0,9 12 1,4-1 65,4 7-79,3 2 1,-2 0 0,-3 3 275,-2 1-278,-8-6 0,4 13-122,-9-5 1,-8 5 0,-7 2-432,-8 0 255,-15 0 0,-14 0 113,-12 0 1,-4-9 0,-11-4-1269,-5-4 0,-3-2 437,-10-1 1,3-8-14,4-4 417,5-4 0,10-12-337,4-3 0,13-5 52,14-2 0,12-2 0,9-5-938,8-5 1,9-14 681,12-6 0,8-14 779,12-5 0,13-13 0,11-5 0</inkml:trace>
  <inkml:trace contextRef="#ctx0" brushRef="#br0">7848 13582 8285,'38'-19'714,"1"0"-491,-9-1 0,-4 7 4503,-13 1-2202,-5 7-854,-8-3-1378,0 8 0,3 0-566,3 0 385,-4 0 1,15 0 194,-4 0 0,4 0-983,3 0 1,-7 0 300,-1 0 119,-7 0 1,6-2-122,-5-5 1,-4 3 468,5-9 0,-14 9-69,-6-3 0,2-1 1,-1 1 285,-3 3 0,-3 2-23,-1 2-131,0 0 0,2 8 0,2 5 80,2 4 0,8 3 88,-1-1 0,4 9 69,2 4-161,0 5 0,8 1-768,5 1 1,7 0-1,5-1-35,8 1 0,5-7-798,7 0 1078,-4-8 0,13-5-724,-9-12 1,6-7 434,-5-7 1,5-6 0,-6-15-824,-2-10 1405,-2-9 0,-2-20 0,-1-2 0</inkml:trace>
  <inkml:trace contextRef="#ctx0" brushRef="#br0">9240 12906 8250,'-20'-13'0,"1"2"0,-3 1 29,-3-1 0,3 5 0,-4-5 437,5 2 0,2-4 0,-3 7 0,-2-1 640,-1-1 0,-1 6-36,7-5 1,-1 3 424,1-2-823,8 3 680,3-5-411,8 8-676,8 0 1,-4 0-153,9 0 0,0 0-3,7 0-75,-10 0 0,8 2 85,-6 4 1,12-1 0,4 8-351,2 2 1,0 2 29,2 2 0,11 0-470,-4 1 424,4-1 1,2 3-62,0 3 0,9-3 0,-1 6 53,10 0 0,3-7 173,5 5 0,-4-5 259,-9-1-271,0-10 0,-9 5 63,-4-8-66,-13 8 0,-12-11 44,-14 9 0,-6-2 124,-6 2 1,-5 4-19,-8-4-333,-1 4 1,1 4 77,0 5 1,-1-2 85,1 8 1,-7-6-1,-2 6-97,-2 2 1,-2 9-107,-7 2 245,-8 9 1,4-11-1,-8 10-54,-3 8 1,-8-3 381,-3 6 1,1-4-92,6-2 1,0-2 285,0-5-346,8-3 0,5-12 1,13-4-34,6-6-45,14-4-388,-6-12 391,16-1-799,-6-9 0,10 0-1072,4 0 0,5 0 192,8 0 1650,-8 0 0,15 0 0,-5 0 0</inkml:trace>
  <inkml:trace contextRef="#ctx0" brushRef="#br0">10380 13544 8285,'9'-20'355,"1"-1"1,3-3 0,0-2 0,0 3 1683,-2 1-1620,-3 12 0,-10 1 0,-4 11-95,-7 5 0,2-1 1,-4 11-1,-4 5-105,-5-1-89,-2 9 1,-2 0 0,-2 11-33,0 4-33,-6-4 1,-1 15 0,-8-5-170,2 5 226,-6 11 1,6-5 0,-9 9 378,-1 2-306,5-7 1,1 7-1,8-10 91,1-8-239,8-5 1,4-14 209,13-4-662,4-4-365,9-17-738,9-2 676,2-9 0,8-2 0,0-5-820,1-6 1,1 2-29,5-1 1680,-4-1 0,14-15 0,-6-2 0</inkml:trace>
  <inkml:trace contextRef="#ctx0" brushRef="#br0">10941 12597 8285,'0'-30'1041,"2"-4"-544,4 8 0,-4 0 951,5 7 0,-7 8-812,-7 5 0,-3 18 1,-10 10-441,1 6-55,0 13 0,-7 8 0,0 9-2,2 0-4,3 8 0,-3 3 0,3 8 164,4 1-170,2-1 1,4 0-63,4 1 0,5-3-182,2-4 1,11-5-1,8-10 23,11-5 1,7 1-293,2-13 360,8-5 0,0-23 0,7-5 127,-3-4 0,1-6-2,6-9 1,-9-8 295,-4-18-240,-4 0 1,-11-1 37,-4-6 0,-13 3 0,-7-6 198,-3 2 1,-14 2-40,-9 6-409,-7 9 1,-12-2 10,0 13 0,-8-3 0,-2 16-709,-1 1 1,-4 3 467,9 2-1276,0 9 0,9 2 422,4 8 0,4 0-133,8 1 1,10-1-1082,3 0 2353,14 0 0,12 1 0,11-1 0</inkml:trace>
  <inkml:trace contextRef="#ctx0" brushRef="#br0">11636 12983 8285,'-19'0'1137,"6"0"1233,0 0-1879,1 0 0,-8 3 0,1 3 1189,0 7-1389,-9 13 1,6 4-118,-4 8 0,7 1 0,6 2 296,7 4-251,4-4 1,10 12 0,9-8 184,13-2 0,11-11-86,17-6 0,2-4 379,5-3-506,3-8 0,3-3-121,0-8 0,-11 0 1,-2 0-843,-10 0 162,-16 0 1,-15 0-509,-17 0 0,-19 9 537,-20 4-941,-17 4 1,-6-4 0,-7 0-301,3 2 1822,-7-7 0,4 10 0,-8-8 0</inkml:trace>
  <inkml:trace contextRef="#ctx0" brushRef="#br0">11675 12887 8285,'0'-20'2972,"7"8"0,1-1-171,3-2 1,-5 4-1658,7-2 0,0 7 118,6-7 0,7 2-432,0-2-918,8-4 1,3 8 0,10-6-38,3 2 1,1 3-274,7-3 1,7-2-1789,-1 8 0,-6 1 284,-7 6-1041,-8 0 1,11 2 1440,-9 5 0,-6-3 1502,-7 9 0,-8 0 0,4 6 0</inkml:trace>
  <inkml:trace contextRef="#ctx0" brushRef="#br0">12738 12404 8285,'0'-37'0,"0"5"1726,0 6 0,0 5-201,0 2 985,-8-1-1425,6 9 0,2 3 1133,12 8-1512,6 0 1,3 2 0,3 7 1087,2 10-1092,8 9 1,2 13 0,10 4-3,-4 6 0,-1 14-294,-2 5 0,0 8-439,-1 5 1,1 3 32,0 4-273,-9 5 0,-5-7 273,-12 9 0,-4 1 0,-9 5 0,-9-6-612,-4 0 0,-14-9 0,-10-11-1317,-6 0 1377,-11-8 0,7-9 1,-4-13-2906,5-6 2864,14-7 0,-2-14-582,8-1 1,0-8-1,7-7 1175,0-8 0,8 2 0,2-7 0</inkml:trace>
  <inkml:trace contextRef="#ctx0" brushRef="#br0">6881 15360 8285,'-2'-20'37,"-2"1"1,-3 0 0,3 0 0,0-1 0,-1-1 2129,-1-5-1626,0 4 1,3-5 467,-3 7-392,4 1-325,-15 8 0,15 5 91,-5 12-356,5 5 0,4 17 0,5 4 385,5 5-477,6 10 0,-6-4 1,1 8 173,2 3-409,3 2 0,1 0 0,0-3-70,1-1 0,-1-3 90,0 3 1,-2-7-511,-4-13 474,4 4 0,-12-16-288,8-1 555,-9-8 1,5-22 182,-9-8 0,0-9 281,0-11-301,0-8 1,0 4 0,0-9 122,0-1 1,-7 3-131,1-1 1,-1 8 334,7-2-308,0 13 0,0-3-226,0 10 0,2 7 73,5 12 1,4 4 0,8 6-166,0 9 1,3 11 141,3 21-50,-3 4 0,8 9-20,-4 0 0,-5 0 0,7-2-43,0-5-110,-6-3 1,6-12 0,-9-2 51,0-1 1,0-16 36,1 2 162,-1-13 1,0-8 124,1-17 1,-7-2-9,0-12 0,-9 3-102,2-2 1,-4-4 180,-2 3 1,0-1-125,0 2 1,0-2 66,0 8-101,0 0 0,0 13-90,0 0 37,0 9 0,0 4-269,0 13 307,0 4 0,0 2 0,3 3 57,3 4 0,-4-5-11,5 5 0,1-5-72,-1-1 115,-1-1 0,1-6 114,-1 0 311,9-9-350,-13 5 0,7-18-16,-9-4 0,0-11-63,0-1 0,0-3 37,0 2 0,6 2-64,1-8 1,6 9-74,-7-3-172,9 4 0,-4 5 100,8 4 1,3 5 0,1 8-144,3 0 1,2 8 143,-2 5 0,-3 11-82,10 2 100,-10 8 0,5-10 0,-9 6-130,1-3 215,-1-1 1,-2-6-1,-2-1-128,-2 0 870,-9-8-491,5-2-99,-9-18 1,0-4 0,-2-11 25,-5-1 0,3-10 122,-9 3 0,7-4-202,-7-3 0,9 7 93,-3 0-443,5-1 0,2-3 0,0 4-144,0 6 1,2 13-281,5 7 0,3 3 140,10 3 1,-1 3-852,0 3 1032,1 13 1,-1 5-1,3 8-216,3 3 1,-3-5 435,4 2 1,-11-2 41,-3 2 0,1-4 184,7-9 0,-7-2-345,-1-4 1714,-7 5-1169,3-16 1,-5 0 431,3-9 0,-4-14 1,5 2 258,-5-3-496,-2 1 0,0-5 0,0 0 82,0 2-919,8 3-292,3 2 1,8 8 191,1 5 1,-7 3-487,-1 3 1,-1 3 389,2 3 1,2-2-549,-8 9 583,8-9 1,-11 11 1,9-8 101,-9 8 461,5-13 691,-9 7 0,0-11-514,0-5 0,0 3-26,0-9 902,0 0 1,0-6-75,0-1 0,8 3-343,5 4-531,-4-4 0,8 13-77,-4-9 1,-2 9-268,1-3 0,1 7 0,7 5-708,-1 1 625,0 9 0,1-6-74,-1 3 1,-2 6-20,-4-5 350,4-5 1,-12 1-171,7-9 253,1 0 1,4-2 569,-4-5-218,-4-4-182,0-8 1,-5 0-1,7-1 92,-3 1 0,1 2-128,-3 4 1,-2-2-115,9 9 1,0-1-177,7 7 139,-10 9 1,8 4-1,-6 12-2,6 8 1,-1 12 697,-4 6-478,4 14 0,-15 3 1,4 12 633,-3 3-768,-12-3 0,-4 14-517,-13-4 0,3-4 0,-10-4-95,-1-9 0,0-17-246,2-18 0,-3-8 386,9-10-63,-8-10 0,13-3 0,-3-16-348,9-10 0,0-11-827,8-15 1093,1-5 1,6-7 0,4-1-1519,9 0 1972,0-9 0,24 7 0,-7-7 0</inkml:trace>
  <inkml:trace contextRef="#ctx0" brushRef="#br0">9491 15804 8285,'17'19'0,"-4"1"0,2-7 1459,-9 0-496,9-1-495,-4 8-197,0-10 0,0 6 335,-5-10-223,-4 0-69,7-14 1,-9 4-63,0-9 1,0-7 0,0-8 208,0-2 0,-7-2-230,1-6 0,-3-10-40,3-3 1,4-7-176,-5-7 1,5 5 180,2-4 0,4 2 52,9-3-81,0 14 42,15-14 1,0 33 386,4 0-540,5 8 0,1 14 0,1 7-249,0 14 1,-3 13-195,-3 21 0,1 6-50,-8 14 0,-1-5-893,-5 4 1099,-10-4 1,6 3-798,-10-5 1,7 4 536,-7-11 1,1-6 0,-7-4-129,0-6 1,0-10 119,0 8-21,-9-18 0,5 4 0,-9-15-32,-2 3 1,-9-1 385,-1-6 1,-3-6 173,2-1 1,2-8-10,-8 2 430,8-12 0,-4 3 0,9-6-177,0 0 0,8 7 165,5-5 0,3 2 573,3-1 1,9 3 128,4-4-414,4 5 1,9-1-385,0-3 0,8 3 0,-2-4-1021,5 5 0,-5 4-6,0 4 0,-2-2-2140,2 9 2140,5-1 705,-16-2 0,7-1 0,-8-10 0</inkml:trace>
  <inkml:trace contextRef="#ctx0" brushRef="#br0">10341 15167 8285,'-6'12'1328,"-1"1"1,1-6-562,6 6 0,2-7 836,5 7 0,6 2-641,12 11 0,-1 2-300,8 4 1,-6 4 55,6-3-874,-8 12 1,4-5 0,-9 6 263,0-6-1321,1-1 0,-3 0 361,-4-1 1,2-8-3413,-9-4 2925,1-13 0,-9-4 690,-5-9 0,-4-9-7,-8-4 528,-9-13 1,4-12 108,-8-14 1,6-4-1,-4-2 19,2 0 187,3-8 1,14 4 0,5-7 1089,3 2-744,3 3 0,11 8 0,11 5 1024,14 6 0,11 6-524,11 7 0,2 6 319,5 13 1,-5 9-418,4 17-456,5 17 0,-19 13 0,-5 10-96,-15 7 1,-15 1-298,-2 9-676,-9-7 845,-4 3-719,-11-8 0,-17-6-766,-4-1 0,-11-6 1,-4 2-26,-2-6-1258,6 2 0,-5-21 2513,10 3 0,-1-12 0,0-4 0</inkml:trace>
  <inkml:trace contextRef="#ctx0" brushRef="#br0">13937 13447 8565,'-11'0'3190,"11"-9"1,11 5-3020,8-9 0,7 7 0,0-5 0,-1 0-454,3 1 1,-6 3 0,6-4-1,-2 3-1173,-1 4 0,-1 4 0,-9 6 1456,-2 7 0,0 4 0,6 2 0</inkml:trace>
  <inkml:trace contextRef="#ctx0" brushRef="#br0">14091 13891 8285,'0'20'291,"0"-1"1,3 0 1440,3 1 0,-2-10-1137,9-3 1,0-5 51,6-2 1,7-2 359,0-5 0,6 3-265,-6-9-1280,8 0 1,-10 3 0,6 1 424,-2 0 113,-2 7 0,-7-6 0,0 8 0</inkml:trace>
  <inkml:trace contextRef="#ctx0" brushRef="#br0">15657 12269 8212,'-2'-26'0,"-2"0"0,-3 0-158,3-2 1,2 5 0,2-7 545,0 2 1,0 0 0,0 4-1,2-4-80,4-2 0,3 7 1,6-5-15,-2 0 0,-7 6 0,5-3 338,-2 3 0,-1-4-37,-1 1-137,-5-1 0,7 7-62,-9-1 1,-3 3 72,-3 4-195,4 5 0,-9 1 186,5 1-269,3-9 0,-7 13 344,3-5-442,5 5 32,-6 2 0,8 2 58,0 5 0,2 3 3,4 10 0,3 10-142,4 8 1,4 9 96,-4 11 0,4 3-372,2 3 1,-2-2 100,-4 9 0,4-9-307,-4 3 0,2 1-90,-2-1 0,2-1-297,-8-6 1,1-9-50,-1-4 0,-5-6 317,4-7 0,3-4-1996,-3-8 1335,1-1 1217,-7 0 0,8 1 0,3-1 0</inkml:trace>
  <inkml:trace contextRef="#ctx0" brushRef="#br0">15425 13254 8282,'-19'19'0,"0"-2"152,-1-4 0,7 2 579,0-8 0,9 1-103,-2-1 773,4-5-350,2 6-307,0-8 1,8-8-188,5-5 1,13 2-215,6-2 1,7 0-172,6-6 1,-2 0 82,8 0 0,-6-1-243,7 1 0,0-3 103,6-3 1,2 3-197,4-4 1,-4 5-191,5 2 0,-5-1-167,-2 1 1,-2 2 222,-5 4 0,-4-2-729,-8 8 0,-2 1-1184,-5 6 1525,-4 0 1,-18 15-800,-3 4 0,-5 14 1402,-2-1 0,-9 4 0,-1 3 0</inkml:trace>
  <inkml:trace contextRef="#ctx0" brushRef="#br0">15889 14085 8285,'0'-28'255,"0"-4"1,-2-5-1,-2-4 1,-5 0-1,1 1 1,-1 5 709,5 5 1,1 5 0,3 5 0,0 1 1553,0 0-2126,0 8 0,0 11 1,3 13-255,3 4 0,-2 11 0,7 6-129,-2 9 1,-3 6 0,-4 9-462,5 0 0,-5 0 120,4 0 1,-4 2 51,-2 5 1,0-5-572,0 4 569,0-12 1,-6 4-244,0-5 1,-7 3 161,6-3 0,-6-6-493,7-12 0,-3-5-154,3-9-986,4-8 603,-7-3 1392,9-16 0,9-20 0,1-13 0</inkml:trace>
  <inkml:trace contextRef="#ctx0" brushRef="#br0">16140 14007 8285,'0'-19'2271,"0"0"-1868,0-1 1,0 8 1192,0-1-589,0 8-441,0-3-580,0 8 0,0 8 114,0 5 0,7 11-250,-1 2 1,7 8 163,-6-2 1,8 2-270,-2-1 0,6 1 53,7-8 1,-3 6-101,10-6 1,-1 0 107,6-7 1,8-6 101,-1 0 1,6-9 43,-6 2 0,9-10-22,-2-2 1,-5-9-240,-2 2 0,-13-11 83,-6-2 1,2 1-546,-2 5 1,-3 1 273,-10 0 1,-2-1-471,-5 1 0,-4 0 967,5-1 0,-5 1 0,-11 0 0,-1-1 0</inkml:trace>
  <inkml:trace contextRef="#ctx0" brushRef="#br0">16740 13872 8285,'-13'0'-220,"0"0"569,0 0 0,-6 0 1446,-1 0-1060,1 9 1,6-1 99,0 5 0,9 4-191,-2-4 0,3 13 0,6 6 25,3 5 1,5 8 182,8 0-661,0 9 0,1 1-260,-1 10 0,0-1-7,1-6 0,5 0 0,1-2-352,-2-5 0,-3-6-816,-1-12 1003,-1 3 0,-6-14-1089,0 3 1,0-12-1615,6-6 2944,-8-5 0,6-11 0,-6-1 0</inkml:trace>
  <inkml:trace contextRef="#ctx0" brushRef="#br0">17300 12945 12130,'22'-13'1310,"1"0"0,5-2-1049,2-2 1,3-3 0,5 3-1346,1 4 746,0-4 0,-7 9 1,-2-5-1,-2 6-688,-5 5 1,-3 4 0,-5 5-69,-2 6 1,-9 4 353,2 2 1,-3 9 739,-3 4-219,0 5 1,-3 1 301,-3 1 0,-3 6 0,-6 0 630,2-2-524,9-2 0,-7-2 0,7-3 2119,-2-4-1859,-1-4 0,7-9 375,0 1 1,2-9-232,5-5 0,4-4-127,8-2 0,2-11-179,5-8 0,2 0-494,4-7 1,5-2-1741,-5 2 0,-2 1 364,2 5 1583,1 1 0,5-9 0,1-2 0</inkml:trace>
  <inkml:trace contextRef="#ctx0" brushRef="#br0">19137 12249 8410,'-20'0'0,"1"0"0,0 0 956,-1 0 1,-5 0 1370,-1 0-1938,0 9 1,7 8 0,-1 11-80,1 2 1,0 11 0,2 8-208,4 0 0,4 7 1,9-4-221,0 4 1,15-7 0,7-4-251,5-4 1,6-5-1,7-3-117,6-8 1,1-5-41,4-8 1,-3-3 289,-10-9 1,5 0 365,-4 0-155,12-9 1,-25-10 210,13-13 1,-13-5-47,-1-1 1,-10-7 692,-2 0 0,-8-7-197,1 7 0,-6-6 41,-6 5 0,-7-7-461,-13 1 1,5 5 44,-5 2 0,2 4 8,-2 3 0,5 5-1493,-5 1 109,5 9 0,8-3 99,0 13-2303,9 4 3317,-5 9 0,9 9 0,0 2 0</inkml:trace>
  <inkml:trace contextRef="#ctx0" brushRef="#br0">20007 12481 8606,'0'0'0</inkml:trace>
  <inkml:trace contextRef="#ctx0" brushRef="#br0">20799 11921 8285,'-19'-7'0,"-1"1"677,1-9 0,-7 13 0,1-5 0,1 5 0,2 4 784,3 5 0,0 12 0,-1 13-1518,1 5 0,0 10 0,2 7 165,4 8 1,4 7 0,9 8-12,0 0 0,2 0 0,7-1-146,10-6 0,3 1-99,10-13 0,0-6-23,7-20 282,8-4 1,-4-11-40,8-4 0,-1-5 293,1-8 1,3-10-95,-9-10 1,0-8-145,-6-10 0,-11-1 109,-9 1 1,-8-8-337,-11 1 0,0-8 107,0 1 1,-15 3-580,-4-3 0,-14 7 304,1-6 0,2-1-871,-2-6 0,6 9-249,-6 4 0,8 13 650,-1 6 0,9 4-1459,4 3 2197,7 8 0,-12-6 0,6 6 0</inkml:trace>
  <inkml:trace contextRef="#ctx0" brushRef="#br0">21244 11824 8285,'19'-19'166,"2"-3"0,3-1 620,2-3 1,8-8-126,-2 1 125,5 6 1,4-8-1,2 9 1206,2 3-1569,9-7 0,-14 8 0,3-1 689,-8 8-905,1 6 0,-14 9-179,3 0 1,-12 2 80,-6 5 1,-3 6 10,2 12 0,-3 7-23,3 14 0,-4-4 0,-2 10-415,0 2 176,0 1 1,0 10-153,0-1 1,0 1 119,0-7 0,9 6 90,4 0 0,4 5-440,2-11 0,1 4 195,-1-10 1,0-5-951,1-2 0,-3-13-189,-4-6 251,-5-4 1,-10-12 0,-4-3 1216,-7-5 0,-13-19 0,-4-5 0</inkml:trace>
  <inkml:trace contextRef="#ctx0" brushRef="#br0">21572 12462 8285,'20'-11'1292,"-1"-6"-969,0 4 0,7 0 1017,0-6 1,6 4-598,-6-11 0,8 2 162,-2-1 0,5 3-1009,2-4 0,-9 5-959,-5 2 1,-3 6-296,-3 0 1,-6 2 354,0-2 1003,-9 5 0,-12-1 0,-14-2 0</inkml:trace>
  <inkml:trace contextRef="#ctx0" brushRef="#br0">20277 13061 8285,'11'-20'0,"-3"1"0,-8 0 0,0-1 3283,0 10-582,0 1 1,0 11 1411,0 5-3580,0 3 1,0 3-1,0 0 430,0 2-8290,0-6 7327,0 8 0,0-15 0,0 7 0</inkml:trace>
  <inkml:trace contextRef="#ctx0" brushRef="#br0">17455 16596 8285,'-13'-17'242,"0"2"0,0 2 1,0 0-1,0 0 0,-2 1 1,-2-1 2305,-2 2-1599,8-6 1,-6 12-324,4-7 0,7 9-711,6 3 218,8 9 0,20 21 0,4 11 51,5 15-171,2 10 0,-1 20 0,1 4-168,0 5 1,-1 3-761,-19-46 1,1 0 761,4 1 0,-1 1 1,-3 0-1,-1-1 0,22 48-920,-7-9 0,-4-8 319,2-13 1,-4-15-1621,-8-18 2374,-10-16 0,5-14 0,-8-8 0,-1 0 0</inkml:trace>
  <inkml:trace contextRef="#ctx0" brushRef="#br0">17532 16094 8285,'30'-49'625,"7"-5"1,-3 9 154,9 2 1,9 4 524,12 7 1,5 6-432,8 13-394,-8 13 0,-11 15-169,-13 18 0,-13 1 0,-8 20-44,-9 6 0,-9 6-403,-12 12 71,-5-1 0,-10 9 0,-5 4-213,-6 4 1,-5 1-567,-2-5 0,1-4-4,-1-9 1,1-15 326,-1-4-919,9-13 1,8-8 397,9-18-27,9-17 1110,-4-12 0,-1-18 0,-2-2 0</inkml:trace>
  <inkml:trace contextRef="#ctx0" brushRef="#br0">18479 16326 8638,'0'-20'1622,"0"1"-527,0 0-526,-8 8 0,-3 5-61,-8 12-317,-9 13 1,6 16-1,-6 18 174,1 18 1,7 15-147,1 17 0,9-49 0,3 2-708,3 4 1,1 2 557,-2 2 1,4-1-1,7-4 1,5 0 0,1-4-1,2-1 173,20 47 0,16-21-302,7-10 1,12-27-54,15-17 0,6-13 68,13-13 0,-2-11-116,-46 3 1,0-3-304,37-17 0,0-11 1,-21 1-439,-6-1 1,-7 0 537,-7 1 0,-6 8-256,-12 4 620,-14 5 0,-4 10 0,-9 4 0,1 5 0</inkml:trace>
  <inkml:trace contextRef="#ctx0" brushRef="#br0">19659 17350 8285,'-20'-11'215,"1"2"526,0 1 1,-1 4-144,1-9-35,8 8 0,-6-14 1,4 0 574,-4-11-836,6-15 0,-4-9 1,7-19 600,-3-17-790,7-5 0,-1 39 0,1-1 1,4-53-80,0 53 0,0 0 0,2-48 167,5 9 1,-3 16-139,9 16 144,8 12 1,3 7-212,8 13 0,0 6-88,7 13 0,0 7 1,1 14-57,5 12 220,-4 8 0,13 19 0,-9 4 62,-2 5-143,-2 11 1,0-5 0,-1 7-192,-1-3 1,2 3-380,-15-11 1,6 4 26,-6-10 1,-1 1-466,-5-1 1,-7-5-209,0-8 0,-9-9 353,2-4 1,-12-7 108,-7-6 1,-13-5 762,-6-8 0,-5 9 0,-1 2 0</inkml:trace>
  <inkml:trace contextRef="#ctx0" brushRef="#br0">19775 16674 8285,'19'-20'167,"0"1"672,1 0-598,7-1 0,4 3 1,7 4 507,1 7 0,0 4-222,-1 2-252,1 0 1,-1 15 0,1 6-107,0 7 0,-9-2-299,-4 6 0,-5-8-198,-2 1 0,1-1 230,-1 2-324,0-13 0,-6 10 86,0-16 138,0-1 1,0-17 49,0-8 1,-7-9 444,7-10-307,-8-10 1,12-3-1,-4-11 408,4-3-377,11 1 0,2 6 0,8 0 75,1 0 1,0 11 227,-1 8-272,1 9 0,-2 19 1,-3 5 204,-2 4-136,-8 10 0,2 3 427,-14 8-379,-3 1 0,0-10 208,-7 7 0,4-14-42,-12 3 1,4-6 191,-5-6-273,-4 3-9,9-14 1,-6 7 163,8-10-367,0 10 120,8 1 0,5 9 1,11 4 327,2 9-337,8 9 0,2 18 0,12 8 281,1 10 1,-6 8 358,2 11-768,-4 9 1,-13 2 132,-9 9 1,-2 6-38,-10 0 1,-9-2 0,-13-11-476,-9-6 0,0-13 307,-8-7-592,0-13 0,-7-12 0,1-15-1352,-1-9 1324,0-7 1,3-8-1,4-4-2244,6-9 2415,4-8 0,3-20 0,2-4 496,4-7 0,-13-12 0,5-5 0</inkml:trace>
  <inkml:trace contextRef="#ctx0" brushRef="#br0">21553 16152 8285,'0'30'146,"0"-4"1,0-3 0,0 1 0,0 2 0,0-3 429,0-1 1,2-5-362,5-4 1,-3-5 0,9-10 8,2-4 0,-5 2-118,3-9 1,-2-2 0,2-9-1,-4-2 60,-1 3 1,-6-5-250,5 2 0,1-6 131,-1 6 0,-1-2-56,-6 2 0,0 5 264,0-5 1,0 5-164,0 1 0,0 7-14,0 1 69,-8 7-211,-3-3 0,0 10 99,5 4 1,1 5-1,1 11-281,-2 3 259,-1 5 0,7 3 1,0-1-383,0 2 320,0-6 1,7 6 0,1-8-437,3-2 311,2-11 1,6 2-80,1-9 0,1 0 0,5-6-123,6 0-444,5-17 819,10 4 0,-6-32 0,6 5 0</inkml:trace>
  <inkml:trace contextRef="#ctx0" brushRef="#br0">22442 15360 8285,'-19'-26'309,"-1"0"1,1 3-1,2 1 1,2 3-1,4 0 3377,3-1-3162,1 9 0,9 5 1,5 12-272,6 7 0,6 5 0,5 3-175,1 5 0,10-5 0,-3 7 0,4-2-120,3 0 0,0-3 121,-1-10 0,8 2-113,-1-8 0,6 6-42,-6-7 0,9 3-50,-2-3 1,-3-4 71,2 5 1,-8-5-173,3-2 0,-8 0 152,-6 0-27,-4 0 0,-15 6 1,-2 3 206,-2 1 0,-14 12-4,-14 10 0,-9 5 121,-11 1 1,-6 7-234,0 0-31,-9 9 0,14-11 0,-5 6-74,4-1 0,2-3-262,0-7 1,7-1-97,0-5 1,10 2-82,3-8-404,0 0 0,17-7-121,-5 1 1,7-3 167,7-4 0,-3 4 112,9-4 799,0-5 0,6 9 0,0-6 0</inkml:trace>
  <inkml:trace contextRef="#ctx0" brushRef="#br0">23563 15823 8285,'0'-19'957,"0"0"211,0 0 1,0 6 74,0 0-960,0 8 0,-2-3 1,-2 10-186,-3 4 29,-8 5 0,2 17 1,-10 4 318,-3 5-483,-8 10 0,10 2 0,-6 9 326,2 0-333,-6 0 0,6 7 0,-4-3 174,6-6-400,-4 2 0,10-11 0,-1 4-208,6-5 1,11-8-352,-3-6 1,5-10 69,2-9 1,2-9 14,5 2 389,3-3 0,10-12 0,1-4 355,5-4 0,-5-11 0,7-2 0</inkml:trace>
  <inkml:trace contextRef="#ctx0" brushRef="#br0">24066 15244 8285,'0'-50'74,"0"5"0,0 7 1,0 6 1469,0 6-1069,0 4 0,-9 12 1,-4 5 286,-4 10-777,-2 5 1,-3 12 0,-1 1 318,-3 3-283,0 9 1,7-5 0,0 10 392,-1 5-396,1-12 0,6 12 51,0-13 1,9-4 0,-3 0-185,5 0 0,4-9 0,5 0 0,12-2 132,13-10-52,5-1 1,4-6 80,4 0 0,-2 2 0,8 3-6,3 1 1,0 3-66,-3-3 1,-3 5-142,-10 8 1,-1 3-109,-5 4 170,4 4 1,-23 8-1,0 3 143,-9 4 1,-14-4-23,-10 4 0,-5 0 18,-8-6 0,-3 1-101,4-14-49,4 0 1,-7-9 0,10-4-28,1-7 121,3-3 1,1-14 16,1-8 1,8-9-43,5-11 64,4-8 1,2-5 0,0-12 17,0-7 0,6-4 178,0-2 0,9-1-191,-2 1 1,5-7 615,1 1-486,0-1 1,-6 15-1,-2 5 5,-3 4 0,-1 12-368,-7 10 206,0-1 0,-2 26-997,-5 0 533,-3 9 1,-3 13 0,0 1-891,-2 1 1,6 13 1357,3-5 0,-5 5 0,0-5 0</inkml:trace>
  <inkml:trace contextRef="#ctx0" brushRef="#br0">24665 15302 8285,'9'38'0,"-5"1"2360,9 0-1708,0-1 0,0 1 0,0 0 304,2-1-908,10 1 0,-1 0 0,8-3-595,3-4 1,1-6 253,3-13 319,-1-4 1,1-9-1,0-3 232,-1-3 0,1-13 270,0-14 1,-9-3-194,-4-3 1,-7 3-140,-6 4 0,-7-3 18,-12 9 0,-14 1-42,-12 5 0,-13 3-128,-6 4 1,1 5 263,-1 8-442,-1 0 0,-4 0 1,3 0-502,1 0 0,11 0-720,3 0 1,1 0 476,11 0 1,0 0-1008,7 0 1255,8 0 630,3 0 0,25 0 0,4 0 0</inkml:trace>
  <inkml:trace contextRef="#ctx0" brushRef="#br0">25129 14606 8285,'0'-19'0,"0"0"996,0-1 0,0 1 0,2 2 1800,5 4-2299,3-4 1,10 15-110,-1-5 1,3 7-1,3 9 494,7 10 1,1 11 330,5 15-917,-3 5 0,12 14 1,-8 3 117,-1 1 0,1 5-285,0 11 1,-9-5-60,-5 5 0,-5-11-457,-7-2 290,-5 0 1,-8 6-1,-2-2-874,-4-4 840,4-13 1,-16-6-2938,5-14 314,-4 5-662,-2-21 3416,8-12 0,11-3 0,11-16 0</inkml:trace>
  <inkml:trace contextRef="#ctx0" brushRef="#br0">26192 15031 8285,'20'-17'0,"-1"4"0,0-4 0,3 6 2906,3-8 1,-3 6-1380,4 0 1,-5 9-1337,-1-2 0,-1-3-592,0 3 0,-8 1-1273,-5 12 1,-4-3-916,-2 9 2215,9 0 0,-7 6 1,5 3-730,-5 3 731,-11 5 0,5 11 166,-9 4 0,2 2 1,-4 7-306,2-2 688,1-1 0,-1 1 0,2-1 488,2 3 0,-4-7 36,7-2 1,0-13 349,6-6 0,2-7-442,4-6 0,5-4 565,8-9-833,9-17 0,-4-5 1,8-16 120,2-1 0,3-2-601,1-4 1,-1 4-990,-5-4 328,5 4 0,-16 9-2095,5 0 2895,4 8 0,-8-12 0,5 6 0</inkml:trace>
  <inkml:trace contextRef="#ctx0" brushRef="#br0">27043 13350 8285,'-20'-12'502,"1"-1"1,0-2 0,2-3 3402,4-1-2470,4 8-540,9 3 0,9 10 74,4 4-596,4-3 1,2 20-244,0-3 1,5 10-1,-2-3 294,-5 4-719,-2 9 0,-2 1 1,-1 6-75,4 1 0,-6-5-413,3 8 1,-6 1-15,5 6 1,-1 2-1634,2 4 1552,4-4 0,-6 7 0,8-9 877,1 0 0,8 0 0,2 0 0</inkml:trace>
  <inkml:trace contextRef="#ctx0" brushRef="#br0">28319 13853 8285,'0'-20'365,"0"1"0,0 0 0,0 0 1727,0-1 0,-3 9-1878,-3 5 0,-5 6 1,-8 9-137,0 10 1,-7 2 0,-2 14 16,-2 6-45,-2 6 0,-7 13 1,0 4-201,1 7 303,-1 4 0,-2 13 0,-2 7 83,21-45 1,-1 1-260,-4 4 0,0 1 0,6-3 1,2-1-1,-4 4 0,0 0 105,3-1 0,0 0 1,-2-5-1,1 0-89,1 2 1,1-1 0,-15 40 240,14-8-550,1-12 1,0-4-1,1-11-142,6-5 0,3-12-977,9-14 98,0-3-556,0-3 1159,0-8 1,9-5 733,3-12 0,6-5 0,1-8 0</inkml:trace>
  <inkml:trace contextRef="#ctx0" brushRef="#br0">28183 14954 8285,'-11'-19'822,"-4"6"215,9 0 0,-3 7-393,3-7 0,2 8 662,-9-1-1056,8 4 1,-12 4 0,4 4-73,-4 7-96,-2 13 0,0 13 0,-1 12-35,1 5 0,2 13 80,4 8 1,-2 2-34,8 12 1,1-3-92,6 2 0,9-7 30,3-12 0,14-11-187,6-8 1,14-18 91,5-2 1,5-17-88,2-8 1,8-7 158,5-7-66,-4-12 1,2-19 0,-7-12 12,2 1 1,-6-7-166,-6 4 1,-18-3 182,-2-3 0,-16 8 31,-10 5 61,-12 13 0,-14 0 1,-14 12-207,-9 10 1,-13 5-180,-8 5 1,-1 3 97,7 3 0,9 5-891,4 8 380,4 0 0,4 1 731,5-1 0,-4 0 0,6 1 0</inkml:trace>
  <inkml:trace contextRef="#ctx0" brushRef="#br0">29362 14162 13161,'20'-13'1672,"1"0"-1069,5-2 0,4-8 0,9-3-480,-1 2 0,1 1 1,0 1-1,-1 1-1001,1 3 1,-9 10-1,-4-3-2705,-5 3 3033,-10 1 0,4 16 0,-8 6-1884,-3 8 2434,-2 7 0,-11 9 0,-1 0 0</inkml:trace>
  <inkml:trace contextRef="#ctx0" brushRef="#br0">29614 14510 8285,'-2'19'0,"-5"0"1745,5 1 1873,-7-1-2921,18-8 0,2-5 75,8-12 1,2-7-349,5-13 1,-4 5 0,6-5 296,0 4 1,-7 3-2657,5 0 1340,-5-1 1,-1 8-3598,-1-1 4192,0 8 0,1-12 0,-1 6 0</inkml:trace>
  <inkml:trace contextRef="#ctx0" brushRef="#br1">26250 2995 8545,'11'-22'0,"-2"-1"-160,-1-3 0,-6 0 0,5 5 941,-5-5-496,-2 4 0,0-6 1,0 9-1,0-2 1,0-3-1,0-2 320,0 3 1,0 1 0,0 3 0,0 0 0,0-1 1101,0 1-1265,0 8 50,0-6-350,0 15 1,2-7-23,4 9 1,-1 9 160,8 4 0,-3 13-93,3 6 0,4 13 31,-4 6 1,5 7-102,1 7 0,-2 3 75,-4 10 1,4 1-408,-4 5 0,-2-5 260,2 5 1,-3 2-247,3-2 1,2-9-480,-8-11 0,-1-8 363,-6-11 0,7 4-196,-1-16 0,0-8-145,-6-12-586,0-8 0,-2 10 491,-4-9 1,2 0-343,-9-6 1,0-2 333,-7-4 760,-7 4 0,-4-15 0,-7 6 0</inkml:trace>
  <inkml:trace contextRef="#ctx0" brushRef="#br1">26038 2724 8545,'19'-58'0,"2"0"0,5 0 0,4 0 0,11 7 0,4 1 0,7 3 1379,4-6 0,8 12-588,0-4 0,3 15-167,-3 10 0,-3 3-136,3 11 0,-6 1-114,-6 12 0,-5 12-136,-9 13 0,-8 7 78,-4 6 1,-6 2-207,-8 5 0,-5 6 188,-14 0 1,-5 2-344,-14 11 1,2-9 90,-8 2 0,-7-4-368,-6-2 0,0 0 199,6 0 1,1-10-516,-1-10 0,3-1-22,3-12 1,-1 1-102,8-6-1311,0-10 737,7-1-1079,0-9 2414,8 0 0,-6 0 0,6 0 0</inkml:trace>
  <inkml:trace contextRef="#ctx0" brushRef="#br1">27681 2473 8551,'13'-9'0,"-3"-3"184,-1-6 0,4 6 0,-5-1 0,1-2 478,0-3 0,-1 6 59,-1-1 0,-5 6-15,4-6 1,-4 7 1,-2-7 0,-2 9-498,-4-3 0,-5 5 1,-8 2 10,-1 0 0,1 9-116,0 4 0,-7 12 53,0 8 0,-6 5 1,6 7 134,2 7-123,3 12 0,2 7-188,-1 13 1,10 4-219,3 8 1,7 10 237,2-52 0,3 1 0,3 2 0,3 0-21,4 1 0,2 0 0,1-5 0,1-1 83,19 45 1,3-9 108,4-11 1,-4-11-65,4-8 1,-6-15-132,-7-11 1,-2-10 118,-4-3 0,-5-2-555,5-10 1,-11 1-538,-2-1 0,-7-5 840,7 5 0,0-5-1681,7-2 1,1 0 299,5 0 1536,-5-9 0,24-2 0,-4-8 0</inkml:trace>
  <inkml:trace contextRef="#ctx0" brushRef="#br1">29788 2415 8545,'6'-13'1232,"1"0"-763,-1 9 1,0-13-40,1 4 1,6 2 0,-7-2-30,-2-2 0,5 5 0,0-3-71,1-2 1,-5 4 0,3 0 158,1 3 0,-7-7-208,4 2 1,-1 4-147,1 3 1,-4 1-137,5-1 230,-5 4-159,-2-7 196,0 9-277,0 0 0,0 9 103,0 4 0,0 6 15,0 7 0,0-3-18,0 10 0,0 1-86,0 11 0,0-2-57,0 8 0,0 10 94,0 9 0,-6 8-70,-1 5 0,-8 5-74,2 9 1,-4-3-39,-2-3 1,6-5 166,0-9 0,0-6 167,-6-1 1,6-7-178,0 1 1,9-6 241,-3-6 0,-1-3 11,1-4 1,1-4-177,6 4 0,0-4 104,0-3 1,0-5-38,0-1 0,0-2 850,0 2-783,0-4 1,0-9 493,0 1-245,0-1-426,0 0 435,0-8-809,0 6-328,0-15 465,0 7-1821,0-1 1467,0-5 0,-3 5-3002,-3-8 1671,4 9-1327,-7-7 3200,9 15 0,0-15 0,0 7 0</inkml:trace>
  <inkml:trace contextRef="#ctx0" brushRef="#br1">30368 4328 7164,'-11'0'3373,"2"0"-2958,9 0 1,-6-2 412,-1-5-367,1 5 1,-1-9-2,1 5 1,0 2-163,6-9 1,0 0 0,0-6-31,0-1 1,0-1-1,0-3 213,0-2-316,0-8 1,0-5-1,0-12 240,0-5-243,0-2 1,0-8 0,0-5-200,0-4 47,0 6 1,2 2 154,4 9 0,-2 5-23,9 8 1,-6 2 18,6 17 0,-7 2-142,7 11 0,0-2 130,6 9 1,-6-7-164,0 7 0,0-1 166,6 7 1,1 7-219,-1-1 0,0 11 0,1 3 1,-1-1 149,0 7 0,5 4-183,-5 2 1,5 4 140,-11 3 0,-3-7-211,3 0 0,-2 5 123,2 2 1,2 3-105,-9-9 0,7 3 83,-6 3 1,6 4-432,-7-5 1,0 5-396,-6-10 0,3-3 372,3 2 0,-4-9-375,5 3 0,-5-4-268,-2-3-331,0 0 991,0 1 1,-7-8-22,1 1 0,-9-8-56,2 1 1,-4 3 580,-3-3 0,-7 1 0,-3-7 0</inkml:trace>
  <inkml:trace contextRef="#ctx0" brushRef="#br1">30194 4077 8545,'-20'0'704,"1"0"-282,8 0 1656,-6 0-723,15-9-726,-7 7 0,11-13-263,5 8 0,4-1 331,8 1 0,7-1-160,-1-5 1,10-4-207,-3 4 1,5 2-546,1-2 0,1 0 256,0-6 0,-1 2-1393,1 4 1,0-4 762,-1 4 0,1 2-701,0-2 1,-7 7 1288,0-7 0,-8 0 0,3-6 0</inkml:trace>
  <inkml:trace contextRef="#ctx0" brushRef="#br1">30909 3497 8545,'11'-9'1178,"4"-1"-652,-9-10 0,0 7 355,-6 1 0,3 7 628,3-1-151,-4 4-1009,15 2 1,-12 8 134,8 5 1,-7 0-160,7 6 1,0-1-27,6 14 0,0-6-258,1 6 1,-1 0 113,0 7 0,1-1-79,-1 1 0,0-1 89,1 1 0,-3 0-919,-4-1 0,4-5 396,-4-1 1,-5 0-1058,-1 7 0,2-9-409,-3-5 0,0-3 947,-6-3 0,-8-6 133,-5 0 1,-4-9-226,-3 3 969,1-5 0,-9-11 0,-2-1 0</inkml:trace>
  <inkml:trace contextRef="#ctx0" brushRef="#br1">30928 3400 8545,'11'-19'0,"6"0"0,-4-1 0,4 1 989,2 0 0,9 2-124,5 4 0,3-2 61,3 8 0,8-6-105,5 7 0,3 0-280,3 6 1,-6 10-103,-1 10 0,-5 1-70,5 11 0,-10 0 57,-2 7 1,-9 0-146,-11-1 0,-2 1-76,-4 0 0,2-1-309,-8 1 0,-3 2 12,-11 4 1,-3-4-298,-10 4 1,-8-5 248,-4-1 1,2 0-371,-2-1 1,6-5 224,-6-1 0,8-9-1033,-1 3 0,3-4-247,3-3-31,-1-8 1,1 4 216,0-9 1379,8 1 0,-6-7 0,6 0 0</inkml:trace>
  <inkml:trace contextRef="#ctx0" brushRef="#br1">27893 2937 8545,'-2'-11'64,"-2"2"182,-3 1 0,1 4 1,6-9-57,0-2 1,0 4-1,0-2 84,0-2 0,0-2 0,0-5-25,0-3 1,6 1-1,1-8-21,-3-3 1,5-1-1,-1-3 219,3 1-393,-7-1 1,14 2 0,-8 5 318,1 7-427,6 3 0,-13 3 0,9-1 116,2 1 0,-4 8-290,2 5 198,0 4 0,13 4-236,-1 4 1,1 7 83,-6 13 1,-1 2-164,0 4 0,-8 7 55,-5-1 1,-3 1-808,-3 6 1,0 2 59,0-2 1,-3 1 1036,-3-8 0,-13 9 0,-11 3 0</inkml:trace>
  <inkml:trace contextRef="#ctx0" brushRef="#br1">27971 2879 8545,'0'-20'-526,"2"1"605,4 0 1,3-1 173,4 1 0,4 6 28,-4 0 1,6 3-41,7-3 0,-3-2 40,10 8 0,-10 1-240,3 6 0,2 0 394,-2 0-761,0 0 1,-7 6-571,0 1 595,-8-1 57,6 3 217,-15-7 254,7 7-281,-9-9 1,0-3 318,0-3 1,0 2 134,0-9 1,0 0-123,0-6 1,0 6-359,0 0 360,0 0-382,0-6 202,0 8-90,8 2 0,3 9 39,9 0 0,-8 9 84,1 4 0,0 4-96,7 2 0,-10 9 2,-3 4 0,1-2-48,-1 3 0,-1-1 73,-6 6 1,0-5-134,0-1 1,-8 0 118,-5 7 1,-4-7-127,-3 0 1,-6-6-58,1 6 0,-3-8-272,2 1 0,4-3 38,-3-3 1,3-6-911,3 0-200,0-9 1477,-1 5 0,9-9 0,3 0 0</inkml:trace>
  <inkml:trace contextRef="#ctx0" brushRef="#br1">28570 2917 8545,'19'-17'57,"0"4"0,-6 3 1116,0 3 0,-2 3-580,2-9-381,4 9 0,-6-7-594,8 5 1,-6 1 228,0-8 1,0 9-24,6-2 0,-6-3 184,0 3-106,0-9 1,4 10-129,-4-8 377,-5 9 0,-5-11 119,3 9-22,-4-9 0,5 12 94,-14-3-162,5-5-147,-15 9 86,6-6 0,0 10-320,5 4 1,4-2-81,2 9-131,0 0 1,0 7-26,0-1 1,2 0 141,4 0 0,-1-6 301,8 0 1,-7-2-184,7 2 215,-9 4 1,11-13-189,-8 9 1085,-1-9-452,3 5-312,-7-9 1,6-9-738,-8-3 0,3 1 278,3-2 1,-4 0-506,5-6 1,1 6-63,-1 0 855,8 9 0,4-13 0,11 6 0</inkml:trace>
  <inkml:trace contextRef="#ctx0" brushRef="#br1">29304 1932 8116,'7'-13'-126,"-1"0"1,3 3 0,-5-5 483,3 2 0,1 8 77,-1-1 173,3-5-317,10 9 0,-7 2-71,-1 13 1,-7-2-119,1 2 1,-6 2 8,-6 10 12,4-3 1,-13 12-106,8-8 0,-8 8 40,2-2 0,-4 5-98,-2 2 1,6-1 45,0 1 0,2-1 79,-2 1 0,-4 0-14,4-1 0,5-5-7,1-1 1,5-9 53,2 3-69,0-4 0,2-5 216,5-4 0,3-3-105,10-3 0,-1-5-67,0 4 1,7-3-137,0-3 1,8 6 96,-1 1 0,-6-1-249,-1-6 0,-2 0 79,2 0 0,-5 2-261,5 5 1,-11-5 136,-2 4 1,-7-4-336,7-2 1,-6 7-358,5-1 391,-7 1 0,3-5-864,-8 4 1405,0-4 0,0 15 0,0-6 0,0 9 0,0-1 0</inkml:trace>
  <inkml:trace contextRef="#ctx0" brushRef="#br1">28531 3671 8545,'0'-22'-224,"0"-1"0,0-3 1,0 2-1,2 3 950,5 2 1,-5-1 1374,4 1-996,-4 0-826,-2 8 1,0 5-166,0 12 1,-2 5-1,-2 10 375,-2 5-353,-9-5 1,10 16 0,-5-5-207,1 5-136,3 1 1,-1-1-1,1-3-52,1-2 103,3 0 1,2 1 0,0-3-3,0-2 56,0 6 0,2-15 95,5 1 0,-3-1 147,9-6 0,0-5-76,6-1 1,0-5 202,1-2 1,-1 0-226,0 0 1,-6-9 20,0-3 0,-8 1-886,1-2 622,-4 0 1,-4-4-454,-4 4 1,-5-2 251,-9 8 1,8-5-160,-1 5 1,2-1-461,-2 1 1020,-4 5 0,6-15 0,-8 6 0</inkml:trace>
  <inkml:trace contextRef="#ctx0" brushRef="#br1">28918 3632 8545,'0'-13'1334,"0"0"-716,8 1-339,-5 1-53,5 2 2154,1 9-1678,1 0 1,10 0-608,-1 0 1,-6 7-99,0-1 0,0 9-111,6-2 0,0 4-111,1 3 1,-1-1 150,0 0 1,1 1-103,-1-1 0,-8 2 0,-5 3-224,-4 2-159,-2-1 1,-8 1 180,-5 0 0,-6 6-511,-7-6 1,2 0-13,-8-7 1,6-2 360,-6-4 0,6 2 170,-6-8 0,8-1 370,-1-6 0,3-9 0,3-1 0</inkml:trace>
  <inkml:trace contextRef="#ctx0" brushRef="#br1">28782 3478 8545,'0'-11'1662,"-2"2"-8,-4 9-541,4-8 0,-5 3-136,14-7-767,3-1 1,12-4-344,4 4 0,-3-5 189,10 6 1,-1-6-39,6-1 0,-1 2-430,-5 4 0,5-4 0,-7 6-2913,0 0 2542,6 3 783,-23 8 0,22-9 0,-14-1 0</inkml:trace>
  <inkml:trace contextRef="#ctx0" brushRef="#br1">31489 2550 8239,'0'-19'-1072,"0"0"1306,0-1 0,6 7 1,1 1-1,-3-3 134,-2-3 0,-2 6 0,0-1 346,0-2 1,2 0 809,5 2 467,-5-4-1096,15 14-748,-6-5 0,8 8 1,0 2 79,1 4 1,-1 5-80,0 8 1,7 7-234,0 0 1,6 10 78,-6 3 0,6 0 1,-6 8-293,-2 0 213,6 3 0,-9 10-54,5 4 0,-5-2 173,-1 9 1,-3-2-6,-4 2 0,-5 4 154,-8-4 1,0-5 0,-2-1 21,-4-5-125,-5-11 1,-11 5 25,-3-9 0,3-2-550,-4-11 0,5-4 1,2-7-1722,-1 5 1245,10-13 1,-8 13-917,6-13 1087,3-5 0,-6 3 749,8-5 0,-8-3 0,5 5 0</inkml:trace>
  <inkml:trace contextRef="#ctx0" brushRef="#br1">32281 3323 8545,'20'0'-134,"-1"-2"274,0-4 1,1 3 0,-1-3 588,0 4 1,1 2 0,-1-2-616,0-5 1,1 5 0,-1-4-176,0 3 1,-6 3-139,0 0 0,-7 0-1015,7 0 805,-8 0-529,3 0 0,-8 3 140,0 3 561,-8 5 1,-3 8 236,-8 0 0,-1 1 0,1-1 0,0 3 39,-1 3 0,3-3 89,4 4 0,-4-5 1674,4-2-1143,4 1 1964,1-1-1976,8 0 0,2-6 0,4-2 446,7-3-847,5-1 1,3-7 0,3 0 154,1 0-796,1 0 1,-4 0 422,3 0-3300,-3 0 2151,6-9 1121,-17 7 0,-11 2 0,-11 11 0</inkml:trace>
  <inkml:trace contextRef="#ctx0" brushRef="#br1">33344 2164 8545,'0'-26'-40,"0"0"1,0 3 13,0 1 0,-2 12 3500,-4 3-1900,-5 5-1235,-8 2 1,8 2 0,5 5 0,3 5-8,3 6 0,0 1-69,0 0 0,7 9-338,-1 4 1,7 5 113,-6 1 0,6 3-725,-7 4 0,7-2 390,-7 9 0,7-1-255,-6 7 0,-1 0 238,-6 0 0,0 7-1000,0-1 0,0 0-28,0-6 1341,-9 0 0,-1-8 0,-10-3 0</inkml:trace>
  <inkml:trace contextRef="#ctx0" brushRef="#br1">33480 3072 8545,'8'-11'-190,"-6"-6"1,9 8 1002,-4-3 0,-3 3 432,9 9-749,-9 0 1,7 2-198,-5 5 0,-4-1 42,5 13 1,-7-1-61,-7 14 0,-3 0 43,-10 7 0,-8 1-93,-4 5 1,-4 3-153,-3 3 1,0 5-694,1-4 1,6-3 409,-1 2 1,3-1-455,-2 1 0,6-3 320,13-10 1,5 1 337,8-1 0,8-7 0,3-4 0</inkml:trace>
  <inkml:trace contextRef="#ctx0" brushRef="#br1">32320 5004 8545,'0'-19'0,"6"-1"0,3-1 430,2-5 0,2 5 565,6-5 0,0 2 1,3 1-135,3-3 1,-3 0-378,4 7 0,2 6-120,-3 0 0,1 9 219,-6-3-302,-1 5 1,-2 11-220,-4 4 0,-4 10-63,-9 3 0,-3 8-69,-3-1 1,2 3-111,-9 3 1,0 6 92,-6 0 0,-1 0-7,1-6 0,2-1 116,4 1 0,-4 0-232,4-1 1,-2 1 69,2-1 1,-2-7-1045,8-6-130,1 5 349,6-8 1,8-3-141,5-12 0,5-12 470,1-1 1,7-9 82,-1 2 1,1-4 238,-6-3 1,-1 3 312,0 4 0,-6-2 0,0 9 0,-7-7 0,7 7 0,-8-9 0,12 4 0,-6-9 0</inkml:trace>
  <inkml:trace contextRef="#ctx0" brushRef="#br1">33016 4888 8545,'0'-11'3699,"0"-6"-1927,0 15-1275,0-7 1,0 12-202,0 3 1,0 5-403,0 8 1,0 0 436,0 1-797,0-1 1,2-6 0,4 0-721,7 2 1004,4-7 0,3 7 0,-1-8-82,0-3 95,1-2 0,-1-2 485,0 0 1,1 0-183,-1 0 1,0-8 574,1-5 0,-10-4-260,-3-3 1,-3-1 158,3-5 1,-5 3-416,4-10 1,-4 8-410,-2-8 1,-6 10-358,0-3 1,-1 5 356,7 1 0,-2 9-3774,-4 5 2085,3 4 1905,-5 2 0,-1 0 0,-2 0 0</inkml:trace>
  <inkml:trace contextRef="#ctx0" brushRef="#br1">31102 7303 9359,'-11'-19'1253,"5"0"1,4 6 566,2 0-1435,0 0 0,8 0 0,5 0 0,4-2 296,3-2 1,6 0-1,1 2-437,4 2 0,-6 0 0,5-4-471,-2 4 1,-2-2-1646,-7 8 1479,1 1 1,-10 8 0,-3 5-2774,-5 5 2530,-11 6 1,-1 3-1,-10 5-1425,1 6 1638,-9 5 0,0 1 170,-4 1 1,-2 6 193,8 0 0,-6 0 59,6-6 0,0-3 216,7-4 1,-1 3-295,1-9 1,8-1 746,5-5-415,4-1 1,6-8 163,9-5 0,2-6-133,17-6 1,-6-5 28,6-8 1,0-3-232,7-4 1,0 5-272,-1-5 0,-1 5 188,-5 1 0,5-8 0,-7-2 0</inkml:trace>
  <inkml:trace contextRef="#ctx0" brushRef="#br1">31875 6878 8545,'0'-30'0,"0"2"2112,0 9-743,0-1-534,0 10 1,-2 1-497,-4 9 0,1 9-419,-7 4 0,1 12 1,-2 8 0,-4 3 222,4 3 1,4-1-200,3 1 0,-3 0 72,3-1 0,-1-1-187,7-5 0,0 4 33,0-3 0,2-5 7,5-3 0,-3-3 213,9-3 1,2-2-10,11-4 1,-5-4 356,5-9 1,2-5-143,-2-7 1,6-3-196,-6-18 1,0 1 63,-7-6 1,0-3-142,1-4 1,-8-5 168,1-8 1,-8 9-406,1 4 0,-4 4-535,-2 2 1,0 3-771,0 4 1,-6 10 475,-1 9 1049,-8 9 0,5-4 0,-10 8 0</inkml:trace>
  <inkml:trace contextRef="#ctx0" brushRef="#br1">32320 7033 8545,'13'10'1627,"0"-3"-1062,0 4 0,4-7-2481,-4 9 1160,4-9 756,-6 5 0,8-1 0,0 3 0</inkml:trace>
  <inkml:trace contextRef="#ctx0" brushRef="#br1">32610 6762 8545,'0'-19'3936,"0"0"-3501,0 8-119,0 2 0,0 11-184,0 5 0,0 4 99,0 8 1,0 0 19,0 0 0,0 1 30,0-1 0,6-6-256,1 0 1,8 0-221,-2 6 0,4-2 95,2-4 0,3 2-29,3-8 1,-1 5 161,8-5 0,0-1 374,7-6 0,-7-2-119,1-4 0,-8-5 50,8-8 1,-16-3-58,2-3 0,-12 1 123,-1-8 1,-4 8-283,-2-2 0,-2-2-344,-4 3 0,-5 1-1295,-9 11 0,1-2 828,0 9 0,-1-7-1078,1 6 0,6 1-234,0 6 610,9-9 1391,-5 7 0,9-24 0,0 5 0</inkml:trace>
  <inkml:trace contextRef="#ctx0" brushRef="#br1">33190 6414 9683,'0'-10'2543,"0"1"0,2 9-1805,4 0-164,5 0 0,15 0-229,0 0 0,2 9 1,-5 1-86,3 1-50,8 6 1,-12-6-299,4 8 0,-5 1-468,-2-1 1,-8 7 395,-4 0 1,-5 1-1105,-2-1 0,-9-2 624,-4 8 0,-10-2-1082,-3 2 0,-9-4 148,3-9 1574,-4 1 0,-12-1 0,-1 0 0</inkml:trace>
  <inkml:trace contextRef="#ctx0" brushRef="#br1">33267 6395 8545,'26'-19'0,"2"-1"0,2 1 2166,-7 0 1,18 2-301,-8 4 0,9-4 251,-3 4 1,0-2-1211,6 2 1,2-4-395,-2 4 0,2-4-713,-1-3 0,-6-1 275,-12 5-29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2725 11940 7670,'-17'-13'0,"2"0"0,2-2 104,9 7 0,-11-3 466,8 5-43,1-5-131,6 0-174,0 2 1,2 9 0,5 0 169,5 0 0,6 0 137,1 0-409,9 0 0,-5 0 0,12 0 95,6 0 0,2-2-82,15-4 0,4-5-194,15-8-237,0-1 0,12-7 142,7-6 1,9 3 0,-48 14 0,0 0-53,-2-1 1,0 0 0,50-11-1448,-8 2 1351,-9 5 0,-9 10 84,-8 4 1,-17 5-691,-3 2 1,-16 9 909,-9 4 0,-1 6 0,-5 7 0,-5 4 0</inkml:trace>
  <inkml:trace contextRef="#ctx0" brushRef="#br0">5257 10066 7709,'0'-19'30,"0"-1"0,0-1 0,0-3 0,0-2 1,0 3 882,0 1-604,0 12 1,0-7 619,0 4-781,-8 4 1,4 3-1,-7 12 52,2 7 1,-4 6-168,7 7 0,-7 6 189,7 13 1,-9 13-68,2 13 0,4 11-112,3 1 0,-3 16-1090,3-2 1069,2-39 1,1 2-1,3-1 1,2 2-1,2 9 1,1 2 101,4 1 0,1 2-143,-1 1 0,2 0 0,7 2 0,2 1 5,-1 2 0,1-1 0,-1-5 0,3-2 0,3 1 0,3-2-97,2-4 0,1-3 81,-3-6 1,2-2-1,3-4 1,0-1 41,-3-2 1,-2-3 0,22 26 0,-3-11-837,0-10 762,-6-7 1,0-13-1,-9-2-537,2-2 375,-6-11 0,0-2 0,-9-8-587,1-3 1,5-4-975,1-7 2062,0-3 1,-7-18 0,1-2 0</inkml:trace>
  <inkml:trace contextRef="#ctx0" brushRef="#br0">7210 11380 7606,'0'-20'0,"0"1"-319,0 0 367,0-1 0,0 1 1,0 0 287,0 0-210,0-9 1,0 6-1,0-6 53,0 0 0,0 5 0,0-9 0,0-1 131,0 3 0,0-4-11,0 8-157,-9-8 1,7 10 0,-4-6 276,4 2-244,2 2 0,-7 14 186,1-1-285,-9 0 1,10 2-96,-8 5 1,7 14 0,-5 12-150,3 10 154,-7 6 0,12 11 1,-3 7-58,4 8 115,2-2 1,0 16-152,0-6 1,2-3 0,4-3-143,7-4 177,5-2 1,1 0-1,2-2-186,5-4 1,-4-12 160,3-7 0,3-16 110,-2 2-74,8-12 1,-12-1 289,4-12 1,2-14-107,-3-12 1,1-4 81,-7-3 1,-6-6 0,-2-2 102,-2-3 1,-3 3 50,-6-11-189,0 13 0,0-13 0,0 13 183,0-7-402,-8 5 1,-3-9 16,-9 5 0,3-5 0,2-2-553,2 0 503,0 9 0,-4-5-565,4 9 1,5 8-47,8 12 53,0 3 0,2 5-663,4 4 1303,5 5 0,17 16 0,2 3 0</inkml:trace>
  <inkml:trace contextRef="#ctx0" brushRef="#br0">8254 11109 7670,'-9'30'0,"5"-2"0,-7-8 1247,2-1 0,3-6-151,6 0-897,0-9 0,9 5 1,4-9 238,4 0-468,2 0 1,3-7 0,1-2-797,3-1 0,2-3-1252,-2-6 1411,-5-1 1,13 1 666,-8 0 0,0-9 0,-7-2 0</inkml:trace>
  <inkml:trace contextRef="#ctx0" brushRef="#br0">8486 10259 7670,'10'-19'482,"-1"-7"579,-9 0-785,0 1 0,2 5 1,7 1 278,10 0 1,3 1-299,10 6 0,6 1-46,8 4 1,1 5-50,-2-4 1,-4 12-205,4 7 27,-13 13 0,-4-3-154,-9 10 1,-2-1-66,-4 7 0,2-1 0,-8 1 33,-3-1 81,-2 1 1,-4 2-1,-2 0-154,-3-3 291,1 5 1,6-19-66,0 8 1,4-8-1,7-1 173,8-8 0,13 0 34,1-8-155,12 8 0,4-11 136,9 9 0,0-7 0,0 7-8,0 2 1,-4 9 62,-9 2 0,-4 14-96,-22-1 0,-6 13 86,-19-1 1,-16 11 140,-17 3 1,-10 6-90,-15-7 1,1-2-323,-8-10 0,11-5 81,2-8 0,2-3-519,11-4 318,9-12 0,14-12-949,9-8 505,9 0 0,4-8-615,13-5 1,6 0 1263,7-6 0,4-5 0,9-15 0</inkml:trace>
  <inkml:trace contextRef="#ctx0" brushRef="#br0">10245 10742 6641,'13'-6'-337,"-1"-1"290,-7 1 1,3 4 550,-8-5-40,0 5 1,-6-9-19,-1 5-134,-8 4 1,5-7-1,-10 9 1,1-2 315,0-4 1,-1 3-91,1-3-191,0 4 1,-1 2 63,1 0 50,8 0-28,3 0-249,8 0 0,2 8-64,4 5 0,12 5 74,7 1 0,10 9-1,-3 4 1,4-2 145,3 2-646,8 0 0,-6 14 129,4-1 1,-4-7 0,-2-6-535,-1 3 0,5-1-563,-4-2 0,-3-4-64,-10-8-235,-4-1 1172,6-8 1,-11-5 401,-4-12 0,-5-14 0,-8-10 0</inkml:trace>
  <inkml:trace contextRef="#ctx0" brushRef="#br0">10593 10259 7670,'-20'9'701,"3"1"281,4 10 1,-2 1-112,9 5 0,-1 6-417,7 13 1,-2 5-214,-4 8 0,4 8 50,-5 5-477,5 4 1,2-4 93,0 0 0,0-9 1,0 3-1084,0-5 924,0-11 0,2-4 0,2-11-1063,3-1 0,6-8 468,-7 8 846,9-18 0,-4 10 0,8-14 0</inkml:trace>
  <inkml:trace contextRef="#ctx0" brushRef="#br0">11173 9950 7670,'0'-19'91,"0"-1"0,0 1 240,0 0 1,-3 8 1092,-3 5-1086,4 3 0,-7 6 1,9 5 801,0 12-944,0-1 1,0 26 0,0 0-53,0 9-106,0 4 1,0 6-1,2 3-141,5 1 1,-3-3-67,9 6 1,-7-1-79,7 8 0,-6-3-374,6-4 0,0 2 268,6-9 0,-2-8-58,-4-11 0,4-13 157,-4-6 0,4-13 303,3-7-202,-10-4 0,5-10 177,-8-5 0,6-13 220,-7-6 0,3-2 1,-5-1-27,2 3 0,1 0-38,-7-7 1,6 3-124,1 3 0,6-1-71,-7 8 1,9 1 69,-2 5 1,-2 7-16,2 1 0,-7 1 55,7-2 1,-7 4 33,7 9 159,-8 0-42,12 0 40,-15 0 1,9 0 193,-5 0 87,-4 0-82,7 0-144,-9 0-103,0 0-295,8 0 0,-3 7-18,8-1 169,-9 9 1,13 2 44,-4 9-99,4 8 1,2-3 0,1 9 40,-1 5 0,0 7 24,1 12 1,1 14 18,5 12 1,-4 4-384,3 3 0,-12 6 278,-6 0 1,-5 6-171,-2-6 0,-9-2 86,-4-10 0,-12-6-182,-8-7 165,-3-1 1,-9-15 0,0-8-150,2-11 0,-5-2 99,3-16 0,-4-7-51,10-12 0,-4-4 40,11-2 1,-2-11-98,1-8 0,-1-2-427,8-12 0,1 8 385,5-8 1,3-1-500,4-11 1,-2 2 240,9-8-417,-1 8 867,7-13 1,17 6-1,5-8 1</inkml:trace>
  <inkml:trace contextRef="#ctx0" brushRef="#br0">12584 10027 7877,'0'-34'0,"0"0"0,0-3 923,0 3 0,0 8 1025,0 0-1597,0 5 1,-2 10 0,-3 7-126,-1 8 0,-3 9 0,5 13 56,-3 6 0,-5 7-128,5 6-9,1-5 0,-1 23 1,1-5-146,2 2-32,1 0 1,3-2 0,0 2-308,0 4 302,9-4 0,2 7 0,8-9-168,0 0 0,1 0-64,-1 0 1,2-9-600,5-4 587,-4-4 1,8-4 0,-7-5-863,3-6 0,6-7 333,-6-6 0,0-5 353,-7-8 0,7 0-216,0 0 673,0-8 0,-7-3 0,0-8 0</inkml:trace>
  <inkml:trace contextRef="#ctx0" brushRef="#br0">13338 10201 7670,'0'-19'0,"0"0"958,0-1 0,-3 1-92,-3 0-574,-5 8 1,-8 11-1,0 15 285,-1 9-482,1-3 1,6 22 0,0-4 19,-2 1 0,4 10-121,-2 1 0,9-4-80,-2-1 0,4-4 141,2 4 0,2-6-273,4 5 126,5-4 0,10-11 0,3-2-340,2 0 0,8-9 222,-2 1 0,5-10-148,2-10 350,-9 0 0,6-8 0,-4-5 211,5-4 19,-7-11 0,-4-4-129,-13-13 1,2 2 0,-9-7 22,-2 3-78,-1-7 1,-10 5-255,1-9 1,-9 4-1,2-1-4,-4-5-443,6 6 0,0 7 1,7 10-277,-3 5 939,1-5 0,6 16 0,0-7 0</inkml:trace>
  <inkml:trace contextRef="#ctx0" brushRef="#br0">14053 10317 7670,'0'13'691,"0"0"377,0 2 1,2 0-830,4-2 1,-3 4-587,3-4 0,-4-2-188,-2 2-452,0-1 453,9 8 1,-1-7 533,5-1 0,4-7 0,-6 3 0</inkml:trace>
  <inkml:trace contextRef="#ctx0" brushRef="#br0">14304 9853 7670,'9'-30'0,"-5"-4"0,9 8 913,0 1 1,6 1 0,0 2 848,1 5-1482,-1 2 0,9-2 0,2 4 6,0 7 1,4 4-186,-8 2 1,6 0-156,-6 0 0,0 8-56,-7 5 1,-1 4-279,-6 3 0,-1 1-203,-4 5 0,-5-3 35,4 10 427,-4-1 0,-8-2 0,-3-2-545,-1 0 440,5-7 1,-3 7 0,8-9-120,0 1 1,2-1 198,4 0 0,5-1 182,8-6 1,3 6 318,4-6 1,4 6-212,8 1 0,1 2 35,0 5 1,-7-2 54,0 8-160,-8 0 0,1 13 1,-12 2 66,-6 3 1,-22-1-166,-11 3 1,-11 4-1,-8-5 1,-2 3 78,-4-3-252,-5-12 1,15-5 0,-4-8-845,4-2 1,11-11-77,4-7 1125,13-4 0,5-19 0,8-5 0</inkml:trace>
  <inkml:trace contextRef="#ctx0" brushRef="#br0">15251 9274 7670,'20'-32'115,"-1"2"1,0 2 1079,1 4-682,8 3 1,-1 10 0,8 4 1015,-3 5-1156,-8 11 1,12 12 0,-4 18 285,5 10-253,-7 7 1,6 11 0,-5 4 351,-1 4-506,6 2 1,-14 7-1,3-1 259,-3-1-498,-3 6 0,-6-4 0,-2 8-90,-3 0 0,-3-2-514,-12-12 1,-6-3-398,-12-4 1,1 2 216,-8-9 0,6-8-593,-6-11 0,0-6 480,-7-7 884,0-4 0,7-5 0,0-3 0,0-5 0</inkml:trace>
  <inkml:trace contextRef="#ctx0" brushRef="#br0">16933 9853 7670,'0'20'2275,"9"-3"-1968,3-4 0,8 2 0,8-9 0,8 1 29,7 1 0,17-6 0,3 5-197,10-5 0,-2-2 1,8-2-1,-6-2-332,0-3 0,-6-8-519,-3 2 358,-12 5 1,-12-1-1684,-7 9 807,-10 0-291,-3 0 1521,-29 0 0,-12 9 0,-18 1 0</inkml:trace>
  <inkml:trace contextRef="#ctx0" brushRef="#br0">17397 9486 7670,'-17'-32'0,"4"2"0,6 2 0,5 11 368,-6 0 1,8 17 545,0 0 0,10 8-190,16 12 0,-2 14-441,8 5 0,-2 12 0,4 3-179,-1 8 0,-10 7-108,3 8 1,2-2-172,-2-4 1,0 2-177,-7-8 0,7 12-513,-1-6 1,3-3-216,-2-16 1,-2 4-82,8-5 1051,0-4 0,-2 1 0,-2-10 0</inkml:trace>
  <inkml:trace contextRef="#ctx0" brushRef="#br0">20296 9312 7670,'0'-75'0,"0"2"0,0 7 144,0 6 1,-8 6 0,-5 20 218,-4 8 1,-9 2-1,0 18 1,3 4-92,1 6 0,-4 15 0,1 16-217,1 8 0,-2 8 0,5 11-112,4 3 0,10 8 0,1-2-37,4 4 0,4 8-214,4 1 251,-4-9 0,15-2 1,-2-8-189,9-3 236,6 7 1,9-18-1,-1-1-26,1-14 0,6-10 82,0-13 0,5-5 74,-12-8 1,5-19 43,-10-13 1,-8-7 231,-5-12 1,-3-1-135,-11-6 0,-1 0-31,-12 0 1,-12 0-211,-13 0 1,-5-6 229,-2-1-438,1 1 0,-1 4 284,0-4 0,3 3-694,4-3 1,4 13-1,11 8-26,4 8-547,4 7 0,18 15 1169,4 1 0,4 7 0,2-3 0</inkml:trace>
  <inkml:trace contextRef="#ctx0" brushRef="#br0">20954 9390 7670,'0'19'1649,"0"0"-1395,0 1 1039,0-1 1,0 0-494,0 1-1324,0-1 342,0 0 0,6-6 0,3-2-2253,1-2 1715,3-3 0,7-6 268,-1 0 452,0 0 0,1-9 0,-1-1 0</inkml:trace>
  <inkml:trace contextRef="#ctx0" brushRef="#br0">21321 8366 7670,'9'-30'107,"1"-7"1,12 5 306,4-4 0,-1-3-176,14 0 584,-5 1 1,14 8 0,-8 2 237,6 0-724,-6 15 0,14-4 0,-11 17 243,-7 0-462,3 8 1,-11 5 0,4 15 125,-6 11 1,-4 4-105,-3 15 0,-6-3-174,0 16 204,-9 0 1,11 9-114,-9 3 1,7-1 0,-6 10-45,-3 7 0,-2 8-317,-2-46 0,0 1 1,0-4-1,0-1-32,0 2 1,0-2 178,0 51 1,0-12 0,0-1-432,0-5 0,-2-15-893,-4-17 1,1-11-658,-8-14 1743,1-6 0,-14-16 1,0-7 395,2-8 0,-6-7 0,-8-25 0,-12-5 0</inkml:trace>
  <inkml:trace contextRef="#ctx0" brushRef="#br0">21553 9448 7670,'0'-20'-96,"0"1"0,0 0 441,0-1 1,2 3 515,5 4 1,-3-4-308,9 4 1,6-10 62,7-3 0,10-2 126,3 2-452,8-4 1,11-8-136,0-1 1,7 0-142,-1 1 0,1-1 1,-7 0-600,0 1 1,-3 6-78,-3-1 1,-5 10-838,-8-3 1,-1 5 1497,1 1 0,0 1 0,-1 0 0</inkml:trace>
  <inkml:trace contextRef="#ctx0" brushRef="#br0">24027 7670 7670,'2'-99'0,"5"11"0,4 13 0,-1 11 468,7 12 0,-14 20 377,3 26 0,-12 21-505,-7 36 1,-11 9-215,-2 18 1,-8 8 0,2 6-105,-5 9 1,21-48-1,0 1 9,-1 4 0,2 0 0,3-1 0,0 0 1,0-2-1,1-1 0,-4 49-326,8-4 171,5-11 0,6 2 1,7-15-284,8-12 1,16-12 219,3-12-58,1-9 0,15-11 19,-9-12 1,0-7 302,-6-7 0,-7-6 0,-2-10-61,-2-3 0,-5-8 216,-10 1-175,-4 5 1,-9-2 420,0 5-229,0 3-117,0-6-162,0 9 1,6 0 21,1-1 0,14 3 1,1 0-142,6-2 1,0 1 91,10-14-123,-3 9 0,12-14 21,-9 5 0,8-5 74,-1-1 1,-2-7 303,-11 0 0,-6 0-98,-13 6 0,-5 2 626,-8 5-296,0-4-171,-8 23 0,-3-4-3,-9 17 0,10 10-276,3 10 1,5 10 161,2 15 1,0 4-1,2 11 403,5 5-239,3 12 0,16 11 0,2 11 244,2 4-732,-18-50 0,0 1 0,2 7 0,0 1 233,-4-2 1,-1 2 0,0 3 0,-1 1-10,-1-2 1,-1 1-1,2 1 1,-1 1 0,-4 1-1,-2 1 151,-1 2 0,-2 0-308,0-2 1,-4-1 0,-7 1 0,-4-2 27,-2-6 1,-1 0 0,0-3-1,-3 0 1,-4-3 0,-2-1-151,0-1 1,-2-3 52,-3-3 1,-3-4 0,-32 28-29,-8-13 0,6-21-82,0-5 1,5-17 128,1-9 1,1-23 0,12-15-290,-3-15 0,1-11 29,9-7-433,8-3 0,27-10 188,3 1 1,7-4 0,9-5-181,10-4 0,15-9 829,11 9 0,11 0 0,-2-3 0,2 1 0,-2 2 0</inkml:trace>
  <inkml:trace contextRef="#ctx0" brushRef="#br0">25651 7767 7670,'9'-56'0,"3"4"461,6 5 1,-5 11 0,-3 4 384,-1 6 148,-3 4-625,-6 12 1,0 3 267,0 14 0,-8 12-233,-5 13 0,-11 9 127,-2 10 1,-6 3 0,4 17-82,-2 2 0,7 4-300,-3 7 0,4-2-1160,3 8 1167,0-9 0,8 16-99,4-1 1,10-1-176,10 2 0,12-3-154,27-10 1,4-7 30,21-6 1,-4-18 0,11-1-778,-5-9 0,5-13 218,0-4 0,6-7-731,-6-6 1,6-7 331,-6-12 0,6 2 623,-6-9 1,-9 0 574,-11-6 0,-8-9 0,-2 0 0,-5 0 0,-14 2 0,-14 0 0</inkml:trace>
  <inkml:trace contextRef="#ctx0" brushRef="#br0">26985 8231 7670,'19'-58'0,"-2"2"0,-4 4-101,-4 5 1,-11 19-287,-5 9 1171,-4 8 1,-14 13 0,-3 5 225,-2 6-812,-3 12 0,1 5-10,0 9 1,8 2-4,-1 4 0,12 2-191,6 5 1,5-5 0,2-9 1,0 1 0,9 0-408,4-1 386,12-8 1,-1 5-193,8-9 1,7-3 70,6-10 1,0 2-32,-6-9 0,-3 1 110,-4-7 0,-4-9 37,-8-4 0,-10-10 0,-3-5 190,-5-2 1,-13-2-132,-8-7 185,-9 0 0,-11-6-48,1 0 1,-1-6-216,0 6 1,7-9 0,2 5-186,2-1 0,11 3-517,11 8 1,6 3 190,6 4 0,13 4 561,14 8 0,20 1 0,7 0 0</inkml:trace>
  <inkml:trace contextRef="#ctx0" brushRef="#br0">27584 8269 7670,'0'13'849,"0"0"993,0 0-1527,0 6 1,0-6-485,0 0-807,0 0 674,0-2-2166,0-3 2468,0-8 0,9-8 0,1-3 0</inkml:trace>
  <inkml:trace contextRef="#ctx0" brushRef="#br0">27739 7651 7670,'25'-39'146,"1"1"0,9-3 180,-3-4 0,11 4 573,2-4 0,9 6-264,-3 7 0,5 0 323,2 13-718,-9-5 1,-1 22-1,-12-5 219,-4 5 1,-4 4-344,-8 5 0,-3 12-177,-4 13 1,-5 7-10,-8 6 1,7 4 160,-1 9 0,1 9 33,-7 4-125,0 4 0,0 4-87,0 5 0,-7 6 0,1 11-33,1 2-496,3 0 0,2-8 357,0-5 1,9 2-1,4-10-1094,4-7 1003,2-15 0,-6-13 0,0-10-1598,2-5 1557,2-13 0,-4-10 1,-2-11-507,-3-5 898,-1-12 0,1-11 0,3-9 0</inkml:trace>
  <inkml:trace contextRef="#ctx0" brushRef="#br0">27971 8308 7742,'0'-13'3207,"0"0"-2670,0 9 0,8-7-17,5 5 0,4 1-12,3-8-335,8 9 0,10-13-47,14 4 1,4-4 0,4-2-159,4-1 0,3-6 275,4 1-587,4-1 1,-17 7-1,0-1-1999,-11 1 1644,-6 0 1,-9 2-714,0 4 1,-15-2 683,3 8 728,-14 1 0,3-3 0,-9-2 0</inkml:trace>
  <inkml:trace contextRef="#ctx0" brushRef="#br0">29208 7013 7670,'17'-8'0,"-4"-5"0,2 2 246,-9-2 0,9 9 567,-2-2 0,7 6 276,5 6-823,-3 5 1,14 10 0,-3 5 112,3 6 0,3 7-88,-1 6-206,1 4 0,0 11 1,-1 5 479,1 6-356,0 12 1,-9 3-470,-5 4 1,-9 5 345,-4-5 0,-7-2-339,1 2 1,-12-10 0,-9-1 60,-9-6-543,3-11 1,-16 5 0,5-11 3,-5-5 0,-1-4-657,-1-8 1388,0 0 0,1-7 0,3-4 0,10-7 0,7-6 0</inkml:trace>
  <inkml:trace contextRef="#ctx0" brushRef="#br0">30522 7999 8737,'13'0'1390,"0"0"1,-7-7-1034,7 1 1,2-1-135,11 7 1,-2-2 125,8-4-180,0 4 1,13-13-364,0 8 0,0-1 0,-6 3-755,0-1 1,-7-3 379,0 3 0,-15 4-538,3-5 0,-14 7 270,1 7 635,-14 3 1,-4 12 0,-10 1 201,-5 3 0,3 9 0,-10-3 0,3 4 0,-2 3 0,-2 0 12,8-1 0,0 7 515,7 0 0,2 0 40,4-6 0,4-9 305,9-4 1,4-7-371,9-6 1,9-4 135,16-9-412,10-9 1,10-4-218,13-13 1,4-4-1,4-10-428,5-5 1,-5 2 230,5-9-1299,-13 9 1,-4-4 241,-9 8 1054,-9-8 1,-2-2 0,-8-9 0</inkml:trace>
  <inkml:trace contextRef="#ctx0" brushRef="#br0">4446 16461 7670,'-13'11'267,"0"-5"1,13-4-29,6-2 1,7-2-33,19-4 0,3-5-24,10-8 0,-2-9-86,8-4 0,1 2-18,6-3 1,0 1-163,0-6 1,0-1 30,0 0 1,0 3-187,0 4 1,-9-3-69,-4 9 0,-12 9-254,-8 11 1,-5 6 210,-7 6 0,-5 7 2,-8 13 0,-11 10 347,-8 9 0,0 9 0,-18-4 0,7 7 0</inkml:trace>
  <inkml:trace contextRef="#ctx0" brushRef="#br0">5006 16674 7670,'-11'38'-187,"-6"-8"60,4-4 1,5-4 348,1-3 164,5 0-186,2-8 1,15-5-35,5-12 1,5-5-132,1-8 0,4-3-24,9-3 0,0-3-218,-1-5 0,9-3-71,5 4 1,4-5-299,2-1 1,2 1 575,4 5 0,5-13 0,8 4 0</inkml:trace>
  <inkml:trace contextRef="#ctx0" brushRef="#br0">6591 14877 7670,'0'-39'30,"0"3"1,0 1 0,0 5 347,0 2 0,-2 5 0,-4 10 108,-7 6 0,-4 7-233,-3 7 0,3 12 71,4 13-166,-4 13 0,15 5 0,-5 12 297,5 9-478,2-9 0,0 30 0,2-8 258,5 9-371,12 3 1,5 1 0,10 1 65,-14-46 1,1 0 0,22 44-205,-15-47 1,2-1-1,-3 0 1,2 0 191,5-2 1,3-2-24,-3 0 0,3-2 0,4-2 0,3-2 0,1-5 0,1-2-282,0 0 0,2-2 0,4 0 1,1 0 76,2 1 1,0-2 0,-3-3-1,-1-3-358,46 17 0,-9-3 668,-11-10 0,-6 2 0,0-6 0,2-3 0,2-4 0</inkml:trace>
  <inkml:trace contextRef="#ctx0" brushRef="#br0">6147 16306 7627,'-13'7'40,"0"-1"1,0 1 565,-6-7-306,8 0 1,5 0 25,12 0-206,5 0 1,10 0 0,5 0-3,6 0 1,5 0-1,1 0 1,1 0-276,0 0 1,-1 0-622,1 0 0,0-7 126,-1 1 652,1-1 0,0-1 0,-1-3 0</inkml:trace>
  <inkml:trace contextRef="#ctx0" brushRef="#br0">10844 15688 7670,'-19'-19'9,"-1"0"1,1-1 0,0 1-1,-1 0 1,-1-1 0,-3 1 83,-2 0 0,-1-5 1,3 3-1,-2 6 1,2 2 189,3 2 1,2 7-22,-1-3-192,1 5 1,2 11 0,4 4-1,4 4 1,3 2 179,-1 0 1,3-6-317,11 0 1,-1 0 12,13 6 0,-1-8-144,14-5 1,0 3 72,7-2 0,1-1-63,6-6 1,-3 0 153,8 0 1,-2-6 16,3-1 1,4-6 47,-5 7 1,1-9 138,6 2 0,-11-4 11,11-3 1,-4 3-53,4 4 0,-4-4 80,4 4 1,-11-2-171,11 2 0,-7 5 10,1 8 0,4 0-5,-5 0 1,-1 0-129,1 0 0,-10 6 9,-2 1 1,-1 6 61,-5-7 0,-5 3-6,-3-3 1,-3-4-15,-3 5 1,0-5-32,1-2-28,-1 0 1,7 0 0,2-5-439,2-7 0,4-3 75,11-18 1,7-1-211,12-11 0,5-4-855,8-9 1519,9-9 0,-41 36 0,0 0 0,5-4 0,-1-1 0,0 0 0,-1-1 0,-2-1 0,0 1 0</inkml:trace>
  <inkml:trace contextRef="#ctx0" brushRef="#br0">14555 13891 7670,'20'-10'0,"-1"1"0,0 3 112,1-1 1,-1 1 192,0 6 1,1 8-1,-1 5 1,0 7 372,1 5 0,5 5-264,1 9-312,9 8 0,-12-6 1,7 6 20,-2 1 0,4-6 0,-6 10 1,-2-1 8,-3-1 1,-4 6-343,-4-5 1,-4-1-96,-9 1 0,-2 7-329,-5 6 1,-3 1 219,-10-7 0,1 0-217,0 0 1,1-9 193,6-4 0,3-4 437,9-2 0,0-9 0,0-2 0</inkml:trace>
  <inkml:trace contextRef="#ctx0" brushRef="#br0">15657 14664 7670,'20'-6'90,"-1"-1"1,0-6 111,1 7 0,-8 0 303,1 6-67,0 0 0,7 0-99,-1 0 0,-6 0-146,0 0 1,-7 0-227,7 0 0,-7 0-151,7 0 0,-6 0-620,6 0 399,-9 0 0,4 2-304,-8 4 0,0 5 264,0 8 199,0 1 1,0 1 0,0 5 245,0 6 0,0-2 0,0 2 0,0-2 0,0 3 0,3 3 0,3-4 0,-2 3 23,9-3 1,0 2 217,6-8 0,1-7 320,-1-6 0,0-9-231,1 3 1,-1-5 50,0-2 1,7-9-234,0-4 0,0-4-382,-7-2 234,0 0 0,1-1 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14768 6472 7670,'13'-55'43,"-2"3"0,-3 9 1,-3 9 338,-3 8 0,-4 13-135,-5 7 1,-2 6-72,-3 6 0,-6 7 0,6 13 122,-6 6 0,1 4 0,2 5 142,2 4-289,9 5 0,-11 8 1,6 2 267,-1 4-338,-3 5 0,0 8 1,2 0 305,2 1-255,-6-1 0,7 9-86,-5 4 0,-2 4 1,8 3-320,3 0 1,2-1-656,2 1 683,0-9 0,0-11 0,2-15-1375,5-8 1240,3-15 1,12-7 0,1-13-1401,3-8 1780,0-7 0,-7 5 0,1 2 0</inkml:trace>
  <inkml:trace contextRef="#ctx0" brushRef="#br0">14671 7612 6847,'20'-10'0,"-10"-8"0,-1 16 0,0-15 0,1 6 0</inkml:trace>
  <inkml:trace contextRef="#ctx0" brushRef="#br0">14671 7458 7670,'0'-20'-484,"2"1"-61,5 0 1,-5 6 544,5 0 0,-5-8 0,-2-10 0</inkml:trace>
  <inkml:trace contextRef="#ctx0" brushRef="#br0">14691 7071 7670,'0'-19'-1029,"0"0"910,0-1 0,0 7 146,0 1 67,-9-1 0,7 0 0,-7 0 0,3-2 0,-1-2-49,3-3 0,-4-1-16,1-5 0,-1-2 24,1-4 1,5-11 37,-4 5 0,3-8 0,3 1 0,0 2-22,0-8 0,3 8 12,3-2 0,-2 4 19,9 2 1,-6 3 9,5 4 0,-5 4 30,6 9 0,-9-1 70,3 1-57,-5 8-107,6 3 0,-6 10-6,5 4 0,-5 7 42,-2 13 0,-6 4-3,-1 8 1,-1 10-8,1 3 1,3 7-4,-9 7 0,2-3-23,-2 9 0,-2 2 23,9 10 1,-7 5-374,6 9 1,-1 2 349,1 4 1,6-49 0,-2 1-27,-3 6 0,-1 1 1,5-7-1,0-1-36,-1 1 1,0 0 0,-2 46-51,-1-5 0,4-14 33,-5-5 1,5-23-123,2-9 0,0-13-6,0-13 1,0 1-92,0-1-39,9-8 0,1-3 52,10-8 0,-7 0 428,-1 0 1,4-11-438,9-8 1,-1-9-168,8-10 0,-6-3 207,6-4 1,0-5 207,7-8 0,0-6 0,-1 0 0,1-9 0,0 2 0,-7-4-162,0-3 0,-8 1 162,1 0 0,1 0 0,-2-1 0,-5-3 0,-2-10 0,-4-7 0</inkml:trace>
  <inkml:trace contextRef="#ctx0" brushRef="#br0">15251 6781 7670,'17'-57'0,"-4"-1"0,2 2-327,-8 4 1,6-4 223,-7 5 1,3 4 180,-3 2 1,-4 6 44,5 7 1,-3-3 98,3 10 103,-5-1 42,6 15-240,-16 3 1,3 10 3,-8 4 1,7 7 9,-7 13 1,7-3 10,-7 10 1,6-1 44,-6 6 0,9 8-62,-2-1 1,4 8-21,2-1 1,0 4 31,0 2 0,0 8 13,0 5 0,0 4 43,0 2-280,0 9 0,0 4 0,0 11-25,0 2 0,0-44 0,2 0-151,1 0 1,0-2 0,-1 53 67,5-14 1,-5-10-16,-2-15 1,2-9-579,5-17 41,-5-8 149,6-18 0,-6-8 215,5-5 0,-5-12 423,4-7 0,-21-13 1,-6-4-1</inkml:trace>
  <inkml:trace contextRef="#ctx0" brushRef="#br0">14555 7419 7670,'20'-19'95,"5"-7"1,3-2 0,5 0 283,7 0 0,1-4 50,11 6 1,-1-8-231,7 2 0,-6-3-53,-1 3 0,-8-2-84,2 8 1,-4 0-43,-2 7 0,-3 6-250,-3 0 0,-3 9-47,-4-2 1,-5 6-363,5 6 1,2 7 186,-3 13 1,8 4-607,-8 8 1058,10 10 0,-5 9 0,9 12 0</inkml:trace>
  <inkml:trace contextRef="#ctx0" brushRef="#br0">16198 6704 7670,'9'-26'-470,"2"1"1,0-1 0,-3 0 605,1 0-93,-7-8 1,13 13-1,-7-5 1,1 2-1,0 1 1,-3-5-1,1 0 163,-1 0 1,3 2 67,-3 7-147,-4-1 0,7 1 0,-9 0 0,0 0 671,0-1-493,0 1-119,0 8 0,-2 3-14,-5 8 0,-4 0-44,-8 0 1,0 10-130,-1 10 1,1 1 29,0 11 1,-7 3 35,0 10 0,-2 4 13,3 9 0,3 9 14,-4 3 1,5 10-249,1 10 1,8-4 196,-1 17 0,8-6-56,2-43 1,0 1 0,7 48-34,-1-48 1,1 0 0,13 43 61,2-1 0,7-11-67,6-15 0,7-11 48,0-9 0,-7-19-16,6-6 1,-3-6-92,3-14 0,1 7-312,0-7 252,-1 1 1,-8-7 0,-2 0-380,-8 0 157</inkml:trace>
  <inkml:trace contextRef="#ctx0" brushRef="#br0">16884 8114 8581,'0'1'97,"-3"-2"120</inkml:trace>
  <inkml:trace contextRef="#ctx0" brushRef="#br0">16894 6761 10437,'0'-65'-71,"0"-21"-36,0 15 1,9 15-138,4 17 228,4 18 1,9 12 0,-13 9 8</inkml:trace>
  <inkml:trace contextRef="#ctx0" brushRef="#br0">18052 6646 8916,'2'-36'484,"-2"4"96,0 6 89,0 4-514,0 12 1,-8 1-13,-5 9 1,2 9 7,4-3-70</inkml:trace>
  <inkml:trace contextRef="#ctx0" brushRef="#br0">19252 7346 9110,'1'9'-49,"-1"42"-284,0 1-86,0-14 0,0-8-475,0-4 466,0-4 1,-3-12 427,-3-3 0,-5-14 0,-8-3 0</inkml:trace>
  <inkml:trace contextRef="#ctx0" brushRef="#br0">19929 6183 7819,'11'0'1082,"6"0"-631,-4 0 0,-2 15-20,2 4 1,0 13-65,6 0 1,0 13-3,1 7 1,5 6-123,1 6 1,2 7-1,-2 13 1,-5 4-398,5 8 0,-7 1 201,-6 0 0,4-1 25,-4 1 0,-4-3-139,-3-4 1,-4-10-134,-2-9 0,0-9-487,0 2 0,-6-14-990,0-12 1112,-9 1 1,10-20-645,-8 1 863,9-10 1,-7-18 487,5-5 0,-5-13 0,-8-4 0</inkml:trace>
  <inkml:trace contextRef="#ctx0" brushRef="#br0">20702 7129 7670,'39'-17'0,"0"4"0,6-4 805,0 4 0,2 2-302,-2-1 1,-2 5-289,9-6 0,-9 2-62,2-1 1,2-3-57,-2 8 0,5-6-57,-12 7 0,3-3-211,-15 3 1,-7 4-525,-6-5 1,-9 14 306,3 6 1,-14 6-212,-6 7 0,-6 6 201,-7 13 1,-4-2 117,-8 8 0,5 1 155,1 6 0,2 2 145,-2 4 0,-2 3 79,8 4 1,6-5 302,8-8 1,7-8 369,-1-5 0,6-7-272,6-5 1,14-14-110,12-13 0,6-4 98,8-2 0,1-15-14,4-4 0,5-13-98,-4 0 0,-3 2 64,3-3 0,-9 3-488,2-2 0,-13 11-402,-6 8 0,-11 2-1754,-2-2 1249,-9 5-294,5 8 1248,-9 0 0,8 8 0,3 3 0</inkml:trace>
  <inkml:trace contextRef="#ctx0" brushRef="#br0">22519 7380 7670,'-19'0'-22,"-2"0"0,-3 0 0,-2 0 0,3 0 0,1 0 98,3 0 0,6 0 0,0 0 1,0 3 147,2 3 0,1-4 84,3 5-202,5-5 23,-7-2 1,12 0-1,3 0 64,7 0 0,6 0-30,7 0 0,-2-9-73,8-4 0,7-4-100,6-2 1,8-3-1,-1-1-116,4-3 0,2 0 164,0 7-378,-9 0 1,7-1 165,-4 1 0,-5 2-297,-2 4 0,-4 4 0,-5 9-161,-4 0 632,-4 0 0,0 0 0,2 0 0</inkml:trace>
  <inkml:trace contextRef="#ctx0" brushRef="#br0">24143 6279 7670,'0'-19'32,"-2"2"1,-2 2 0,-3 2 223,3-2 0,4 6-166,6 3 1,-1 21 0,10 13 94,6 12 1,-1 12 0,5 12-42,-3 7 1,-1 11 0,1 4 209,-3 2-440,5 2 0,-16 6 1,5 3 96,-6 4-413,-5-13 0,-2-4 0,0-21-49,0-5 0,-9-17-654,-4-5 707,5-12 398,-9-7 0,-3-10 0,-10-9 0</inkml:trace>
  <inkml:trace contextRef="#ctx0" brushRef="#br0">24182 6163 7670,'39'-66'0,"6"12"0,0-4 251,8 13 1,-3 4 0,8 13 238,0 7-128,-9 6 0,-2 17 0,-10 4 258,-5 7-537,-4 4 1,-17 11 0,-5 5 9,-4 3 0,-2 3-235,0-1 0,-2 10 112,-4 3 0,-5-2-130,-8 3-483,-1-9 0,1 13 1,0-5-94,-1 5 12,10 2 1,-7 0 723,4 0 0,-5 0 0,-1 0 0</inkml:trace>
  <inkml:trace contextRef="#ctx0" brushRef="#br0">25013 6704 7670,'11'2'1070,"-5"5"0,-4 4-880,-2 8 0,-6 2 125,0 5-484,-10-4 1,12 12 0,-7-6 33,3 2 0,1-4-305,7 6 354,0-9 1,0 5-129,0-8 98,9-10 0,2-1-32,8-9 1,3 0 0,1 0 6,3 0 124,8-9 1,-10-1 0,6-10 331,-2 1-322,-2 0 1,-7 2 0,0 1-549,1 4 351,-1-1 1,-2 0 0,-2 2-118,-2 3 1,-2-7 320,2 2 0,4-5 0,-6-1 0</inkml:trace>
  <inkml:trace contextRef="#ctx0" brushRef="#br0">25438 6588 7178,'9'11'758,"-7"-2"0,15-1-93,-4 5 1,6 4 245,7 3-691,-4-1 0,12 9 0,-8 2 198,-3 0-376,8 6 1,-16-6 0,4 9-279,-2 0 0,-8-1-427,-3 1 0,-4-7 46,-2 0 0,0-6-385,0 6 1,-2-10 1001,-4-3 0,-5 0 0,-8-8 0</inkml:trace>
  <inkml:trace contextRef="#ctx0" brushRef="#br0">25032 6453 7449,'-10'2'699,"3"5"1,5 6-460,2 12 0,2 7 0,3 14 1,1 5-167,-2 5 1,5 2 0,-1 2-6,3 4 1,-4-4 0,5 5-1,1-5-378,-2-2 1,6-2 35,-4-5 0,4-3-521,3-10 571,8 1 0,2-16 1,8-5-964,1-8 799,8-3 387,-6-7 0,24-17 0,-5-5 0</inkml:trace>
  <inkml:trace contextRef="#ctx0" brushRef="#br0">25806 6530 7670,'19'-6'-468,"0"-1"0,1-1 630,-1 1 0,2 5 515,5-4 0,-2 12-73,8 7-246,0 13 0,0 4-123,1 9 1,-8 1 0,6 3-64,-4 2 0,-7 7-116,-7-7 0,-7 7-58,7-7 1,-9 6-546,3-6 367,-5 0 0,-9-13 1,-1 1-811,-3 1 0,0 0 990,-2-1 0,-12-5 0,3-9 0</inkml:trace>
  <inkml:trace contextRef="#ctx0" brushRef="#br0">26501 6028 7670,'-2'-56'-31,"-2"5"-186,-2 6 511,-1 12 0,7 16 1,0 19-1,0 16 425,0 12 1,2 6-370,5 3 0,1 10-305,5 9 0,2 0 3,-8 6 0,1-3 22,-1-4 0,-5 1-52,4 0 0,-1-6-253,1-1 1,-4 1 61,5 6 0,-5-2-158,-2-5 0,6 3 86,1-9 0,1-6-188,-1-7 244,-5-9 0,15 3 34,-4-13 0,4-4 114,2-9 1,1-9 12,-1-4 0,-6-4 187,0-2-212,0-1 1,6 1 107,0 0 1,-1 6 0,-3 2-25,-2 3 0,-1-5 61,8 6 1,-7-1-73,0 1 1,-1 5-18,8-4 0,-7-5-45,0-2 0,-1 2 96,8-2 1,-7 1 6,0-8 1,-7 1 21,7 0 1,-9-7 121,3 0 1,-5 0-70,-2 7 0,0-3 122,0-3 0,0 10-234,0-5 0,0 12 96,0-5-118,0 9 1,2-3 136,4 14 48,-4 3 1,16 18 0,-5 7 50,4 8 0,2 6 10,0 9 0,7 8-60,0 5 1,0 13-47,-7 6 0,7 11-39,0 2 1,-14-47 0,-1 2-256,-3 0 1,-3 0 0,0 0 0,-1 0 135,-3 2 1,-2 2 10,-7 6 0,-1-1 1,1-7-1,-2-2 0,-6 5 1,-4-1-143,0-4 1,-1-2 0,-24 42-90,0-1 1,-2-5-379,-5-14 1,-4-14 278,5-19 1,3-15-185,3-11 0,0-8 78,6-11 1,5-11 153,15-8 1,-1-11-450,1-15 0,8-11 736,5-8 0,4-1 0,2 7 0</inkml:trace>
  <inkml:trace contextRef="#ctx0" brushRef="#br0">27700 6511 7670,'11'-13'204,"-5"0"1,-4-2-1,-2-2 485,0-2 0,0 10 1,0 11-188,0 15 1,0 5-361,0 10 0,7 2 0,1 9 0,1 5-68,0 1 1,-1 0-266,-1 3 1,-3-3 241,9-4-673,-9-4 0,7 13 0,-7-9-70,3-2 16,-1-2 1,-6 2 156,0-5 1,0-3 518,0-16 0,-9 0 0,-1 1 0</inkml:trace>
  <inkml:trace contextRef="#ctx0" brushRef="#br0">27719 6376 7670,'37'-65'12,"-5"1"0,5 2 72,-5 10 1,4 7 262,3 13 0,6 4 215,0 9 1,0 8-198,-6 4 1,-3 7-1,-3 7 0,-5 12-196,-9 13 1,-2 5-121,-4 2 1,-4-1-304,-9 1 0,0 0 235,0-1-65,-9 9 1,-2-4 0,-8 7-983,0-3 0,-1 0 107,1-2 1,-7 2 239,0 5 719,-8-5 0,4 0 0,-9 3 0</inkml:trace>
  <inkml:trace contextRef="#ctx0" brushRef="#br0">28319 6588 7670,'19'-10'250,"-6"-5"1,0 8 430,2 3 1,-5 2-413,3 2 1,-8 10-188,1 10 0,-4-1 46,-2 7 1,0 2-136,0-3 0,0 8 22,0-8 0,0 8-272,0-8 0,0 1-1,0-7 1,0 7-66,0 0 0,7 0-13,-1-7 1,9-2 11,-2-4 191,4-4 1,9-9 61,0 0 0,-1-2 170,-5-5 1,-1-10-70,0-9 1,3-8 124,4 2 0,-5 2-67,5-3 0,-5 8-30,-1-8 1,-1 16 104,0-2 1,1 6 179,-1 0 0,0 2-80,1 5 1,-1 4-53,0-5-201,1 14 0,-1-3-75,0 9 0,1-7-664,-1 7 268,-8-8-134,6 3 272,-15-8 241,7 0 1,-16-2-4,1-4 1,-3 1 47,3-8 242,4 1 1,-7-8-33,9 1 1,2 6 86,5 0 0,-3 9 172,9-3 1,2 5-170,11 2 1,-5 0-111,5 0 1,-2 9-150,1 4 0,-1 4-211,8 2 0,-8 1-78,2-1 1,-5 0-334,-2 1 0,1-3 239,-1-4-738,-8 4 1117,-3-7 0,-8 10 0,0-1 0</inkml:trace>
  <inkml:trace contextRef="#ctx0" brushRef="#br0">29556 6183 7670,'28'0'0,"0"8"0,4 5 641,4 4 1,-8 11 0,4 4 227,-6 5-452,4 10 0,-15 2 0,5 12-190,-3 3 1,-9-6-496,-1 0 1,-5-2-570,-2-11 0,0 0 294,0-7 1,-9-1-375,-4-5 917,-4 5 0,-11 1 0,-2 12 0</inkml:trace>
  <inkml:trace contextRef="#ctx0" brushRef="#br0">21785 10085 7670,'11'0'338,"-1"0"-125,-3 0 1,-1-6 77,14-1-246,-5-8 1,21 5 0,-4-10 0,5 1 0,-1 0-179,-3-1 0,3 7 0,-6 1 0,0-1-98,-4 2 1,-4 2-136,-3 9 1,-8 3 143,-5 3 0,-4 5-18,-2 8 1,0 7 41,0 0 1,-8 8 197,-5-2 0,2 5 0,-2 1 0,0 1 50,-6 0 0,2-1 84,4 1 1,-2-7 11,8 0 1,1-8 459,6 2-439,0-5 0,8-4 33,5-4 0,7-4-42,5-9 1,8-9-9,12-4 1,-2-10-213,8-3 0,-8-6-198,2 6 1,3 0-890,-3 7 1149,-9 8 0,1-6 0,-7 6 0</inkml:trace>
  <inkml:trace contextRef="#ctx0" brushRef="#br0">23177 9873 7670,'0'-28'-138,"0"4"1,0-6-1,2 0 1,2 2 0,3 0-1,-1 5 1,3 1-158,3 3 1,-1 2 0,0 2 480,-2 2 0,3 0-149,-5-6 131,8-1 0,-13 1 0,7 0 1,-3-1 150,1 1 1,-1 0-138,-6-1 1,0 1 195,0 0 1,0-1 372,0 1-478,0 0-299,-9 8 1,-1 5-175,-10 12 1,7 7 21,1 13 0,1 6 18,-2 13 1,4 15-1,9 17 1,0 11-32,0 15 1,2 5-14,1-51 1,1 2 0,1-1 0,3 0 161,3 0 0,4 0 1,-1-5-1,4-1-72,27 44 0,13-12-149,13-20 1,10-12 360,3-26 0,9-28 37,-3-31 0,-2-16-191,-42 15 0,-2-3 0,-3-1 1,0-3 126,2-6 0,-3-3 1,-7 2-1,-3 0 198,21-49 0,-16 9-254,-10 4 0,-16 9-120,-16 11 0,-14 8 4,-24 17 0,-4 1-177,-9-1 1,-7 0 32,1 1 1,-1 1-161,7 5 1,2-2 126,5 8 1,-3 0 277,9 7 0,0 8 0,6-4 0,1 9 0,-1-1 0</inkml:trace>
  <inkml:trace contextRef="#ctx0" brushRef="#br0">24008 9119 7670,'-17'58'127,"2"2"1,2 5 94,-2 6 1,4 6-307,-2 7 0,7 4-262,-7 8 0,-7 7 679,-5 0 1,-3 0-528,2-6 0,2 0 88,-8-1 0,9-1-152,-3-5 0,6-2-199,8-5 1,-4-3-800,10 4 1256,0 4 0,-1-9 0,1 5 0,1 0 0,3 6 0,2 8 0</inkml:trace>
  <inkml:trace contextRef="#ctx0" brushRef="#br0">25767 11921 7306,'-9'-39'-30,"5"0"0,-7 1 0,1 1 0,1 5 0,0 6 0,3 5 1,0 2 921,-1-1 1,-8 7-480,2 0 0,2 9 312,-1-2-265,7 4-169,-3 2-247,8 0 1,0 2 0,2 2 320,4 2-268,5 10 1,8-6 0,1 12 110,-1 3 0,2 8-48,5 12 0,-4 4-129,3 9-37,-3 9 1,-3 3-1,1 14-37,-1 6 39,0 5 0,-6 4 0,-2 1-341,-3 4 0,1-1 278,-2-7 1,-5-16-146,4-10 1,-2-18-178,3-13 0,-3-9-364,9-11 0,0-8-344,6-5 0,1-6 494,-1-6 0,2-16 603,5-16 0,4-1 0,9-8 0</inkml:trace>
  <inkml:trace contextRef="#ctx0" brushRef="#br0">26791 11882 7670,'-19'-19'0,"6"8"145,0 5 0,7-3 180,-7 3 0,2-3 178,-2 3 1,3 3 107,3-3 116,5 4-483,-7 2 1,16 8 65,-1 5 0,16 4-152,-3 3 1,13 8 46,1 4 1,-3-2-234,2 2 1,7 2 100,6 12 0,0-6-238,-7 5 37,10 5 0,-8-7 1,8 8-475,-1 3 1,-6-5 299,4 3 0,-4-3-494,-3 3 486,-8-5 0,7-11 0,-7-3-729,0-8 1,-2-12 323,-9-6 715,1-5 0,-1-28 0,0-6 0</inkml:trace>
  <inkml:trace contextRef="#ctx0" brushRef="#br0">27739 11650 8188,'-11'9'358,"-4"-5"84,8 9 0,-5 0-43,5 6 1,-8 11 177,2 9 0,-10 17-272,-3 15 1,-2 12-181,2 7 1,2 3-386,-8-3 0,9 2 214,-3-8 0,4 4-244,3-11 1,2-12 89,4-20 1,4-4-195,9-3 1,0-1-214,0-5 1,9 0-488,4-13 0,4 3 282,2-16 812,9 1 0,-6-16 0,6-2 0</inkml:trace>
  <inkml:trace contextRef="#ctx0" brushRef="#br0">28686 11708 7670,'-7'-60'17,"-1"-2"0,-1 0 0,1 6 0,3 11 982,3 10-600,2 7 0,0 20 0,0 8-77,0 11 1,-2 23-333,-4 11 66,3 9 1,-5 6 0,8 4 55,0 7-31,0 4 1,0 0 0,0-2-272,0-2 135,0-9 0,0 5 0,0-7-88,0 4 1,2-10-50,4 4 1,5-15 75,8-4 0,1-9 98,-1-11 1,3-8 93,3-5 0,-3-14 168,4-12 1,-5-8-63,-2-10 0,-6-1-94,0 0 0,-6 1-8,6-1 1,-9 1-66,2-1 0,3 9-194,-3 4 174,9-4 0,-4 9-117,8-5 0,1 13 130,-1 6 0,0-1-19,1 1 0,6 1-108,-1 6 0,1 0 101,-7 0 0,1 0 47,-1 0 1,0 0 169,1 0 63,-1 0 0,-8-9-87,-5-3 0,-4 1 243,-2-2-398,0 0 1,-2-4 64,-4 4-659,4-4 445,-7 15 0,9-5 72,0 14 0,2 3 144,5 10 1,6 8 116,12 4 0,-3 9-158,4 10 246,4 9 1,-9 20 0,3 3-62,-9 8 0,-10-38 0,-2 3-520,-2 1 0,-2 2 369,-2 5 1,-2 1 0,-4-3 0,-4 0 0,-4 3 0,-4-1-17,-2-2 1,-4-2 0,-4-1 0,-2-2-194,-2-1 0,-1-2 1,0-3-1,-1-1 24,2-7 0,-1-3 0,-31 33-196,9-21 0,9-16-366,4-16 74,4-9 1,13-20-54,9-4 0,8-6-473,11-7 0,0-10 860,0-10 1,15-1 258,5 2 0,12-4 0,-2-9 0</inkml:trace>
  <inkml:trace contextRef="#ctx0" brushRef="#br0">30252 11534 7670,'-7'-19'42,"-1"0"1,-1-1 0,-2 1 767,0 0-399,7-1 206,-13 1 452,15 0-480,-7 8 1,11 5 190,5 12-555,-5 5 0,15 17 0,-4 4 223,4 4 0,-4 9-395,0 1 0,-9 7 106,3-1 0,1 10-272,-1 2 0,-1 1-106,-6-7 0,7 6-306,-1 1 1,1 1-68,-7-2 0,0-3-605,0 3 1,-7-12 643,1-7 1,-1-2 552,7 2 0,-8-13 0,-3 4 0</inkml:trace>
  <inkml:trace contextRef="#ctx0" brushRef="#br0">26096 14703 7391,'-11'19'27,"4"1"1,7 1 482,7 5 0,1 12 0,7 16 0,-2 10-168,2 14 1,0 8-242,-2 10 0,4 7 1,-6 0-1,0-4-252,-5-7 0,3-8-157,-3-13 1,9-5 119,-2-8 0,5-17-336,1-9 274,9-8 250,2-13 0,17-11 0,2-11 0</inkml:trace>
  <inkml:trace contextRef="#ctx0" brushRef="#br0">27178 14684 7670,'6'12'1272,"1"1"0,2-6-660,-3 6 0,5 6 191,8 7 1,7 6-414,0-6 1,6 8-404,-6-2 1,8 5-334,-2 1 1,5 1 150,1 0 1,-1-3-247,-5-4 0,5-2 183,-5-4 0,4-4-145,3 3 0,0-10-82,-1-2 1,-5-2-323,-1 2 1,0 2 226,7-9 1,-7 7-140,0-6 719,-8-1 0,1-14 0,-12-5 0,-4-13 0,-9-6 0,-9-13 0,-4-7 0,-10-10 0,-3-3 0,-6-5 0,6 5 0,-6-1 0,6 1 0,0 5 286,7-4 1,6 14-2,0 12 0,9 8 1296,-3 10-1034,5 1 1,4 17-64,5 8 0,-5 20-69,4 13 1,-3 17 91,-3 14 1,-9 12-166,-4 2 0,-4 8-190,-2-2 1,-7 9-243,0-2 0,-2 3-234,2-9 1,5-6-269,-5-1 0,7-13 45,6-7 1,4-19-1656,9-6 1508,0-13 0,15-7-533,5-12 1227,12-14 0,-2-12 0,9-11 0</inkml:trace>
  <inkml:trace contextRef="#ctx0" brushRef="#br0">28512 14954 7670,'19'-9'0,"0"7"1107,1-6 1,-9 18-352,-5 10 1,-4 16-605,-2 16 1,-2 4-176,-4 2 1,3-7-260,-3 1 1,4-9 120,2 2 0,8-7-145,5-6 0,13-12 231,6-14 1,7-6-149,6-6 1,-2-14 427,9-12 1,-1-19-132,7-7 0,-6-13 200,-1 0 1,-14 5-7,1 1 1,-14-1-22,-5 1 0,-8 7-138,-11 7 1,-2 8-173,-5-2 1,-1 13-263,-5 6 0,-4 4-751,4 3 0,2 6 1076,-2 0 0,9 0 0,-5-6 0</inkml:trace>
  <inkml:trace contextRef="#ctx0" brushRef="#br0">30097 14626 7670,'11'19'-528,"-5"0"1350,-4 1-1447,-2-1 625,9 0 0,-7-8 0,7-2 0</inkml:trace>
  <inkml:trace contextRef="#ctx0" brushRef="#br0">29884 15147 8651,'20'0'1109,"-1"0"1,0-8-684,1-5 1,8-4-330,4-3 0,-2-5-200,2-1 1,-8 0-1,4 7 1,-3 2-474,1 4 0,-7-2-255,-6 8 1,-6 1 274,6 6 0,-9 2-200,2 4 572,-3 14 0,-6 8 0,-3 8 10,-7 3 0,-4-3 240,-2 16 0,6-9 32,0 2 1,2 2-9,-2-2 1,5 0 184,8-6 1,0-9 163,0-4 1,2-14-125,4-5 0,11-5 26,9-2 1,6-9-151,-6-3 1,8-14-37,-1-6 0,8-11-364,-3-2 0,5 0-514,-11 6 1,5 0 39,2 1 1,-3-1 16,-4 0 666,5 9 0,-7-15 0,8 4 0</inkml:trace>
  <inkml:trace contextRef="#ctx0" brushRef="#br0">31025 14510 7670,'0'-13'495,"0"0"0,2 0-139,4-6 0,-3 6 1493,3 0-978,-4 9-813,-2-5 1,0 24 111,0 4 0,0 20 0,0 0 0,0 12-35,0 1 0,0 4 12,0 2 0,9-7-83,4 1 1,6-9-254,7 2 0,4-7 82,8-6 0,10-4 21,3-8 1,5-10 119,2-3 1,0-20 59,0-6 0,-2-22 145,-5-4 1,-5-9-193,-14-4 1,-4-6 56,-9-1 1,-8-10-155,-5-2 0,-6 0-489,-6-7 0,-11-2-213,-9 2 1,0 7 242,7 6 0,-1 20-446,1 6 504,8 4 0,1 21-561,3 1 712,5 8 0,-7 14-45,9 3 1,7-2 138,-1 9 1,1 0 410,-7 6 1,6 1 324,1-1 1,-1 3-238,-6 3 0,0-3 34,0 3 1,0-3 67,0-3 1,0 7 302,0 0 1,-2-7-215,-5-6 1,5 0 15,-4 6 1,2-6-458,-3 0 0,5 0 18,-4 6 0,1 3-112,-1 3 0,1 8 48,-7 12 1,5 4-2,-6 9 0,-2 9-47,-11 3 0,3 14-525,-9 6 0,6-4 227,-6-2 1,6-7-228,-6-6 1,8-7-141,-2-12 0,11-13 716,2-14 0,9-5 0,-2-7 0,3-5 0</inkml:trace>
  <inkml:trace contextRef="#ctx0" brushRef="#br0">5219 5487 7670,'0'-19'-122,"0"-1"0,0 1 0,0 0 0,0-1 0,0 1 0,0 0 43,0-1 0,0 5 0,0-2 257,0-4 0,-2-1-53,-5 9 0,5-4 1,-6 7 178,-1-1-202,7-6-1,-7 14-146,1-5 88,5 8 0,-12 8-41,9 5 1,0 7 35,6 5 0,-3 8-9,-3 12 1,4 4 38,-5 9 1,5 11-1,2 8 0,2 9-317,5 11 0,-3 10 259,2-50 1,1 2-1,-2-1 1,1 2-223,0 4 0,1 1 0,1-5 1,1 0 231,-2 1 1,-1 0 0,-1-2-1,0 0-44,2 0 1,-1-2 0,7 40-53,6-13 1,-6-16-13,0-16 1,-6-5 36,6-8 0,-3-9-77,3-5 588,-4-3-487,-9-11 819,0-3-801,0-8 0,-9-8 57,-4-5 1,0-4-78,-6-3 0,4-1-1,-11-5 0,3 5 10,-3-5 0,4 2-1,-3-2 1,10 5-36,2-5 1,2 5-70,-2 1 63,5 10 25,8-7 1,8 14 149,5-3 1,4 6-31,3 6 1,5 5 75,1 8 0,0 7-132,-7 0 0,7 8 17,0-2 0,-7 5-74,-6 2 0,0-7-112,6 0 0,-6-8 42,0 1-141,-9-3 182,13-3 0,-6-12 27,8-14 0,1-6 99,-1-19 0,0-2-150,1-11 1,8 4 8,4-4 0,4 10-87,3 3 1,0 11-410,-1 1 570,10 10 0,-8 10 0,8 0 0</inkml:trace>
  <inkml:trace contextRef="#ctx0" brushRef="#br0">4310 5700 7670,'0'-20'-150,"2"1"1,3 0 0,1-1 0,-2 1-1,-1 0 315,-3-1 0,0 1 101,0 0 1,-3-1-158,-3 1 1,4 6 0,-7 2 81,1 3 0,-3-7-157,-8 2 2,-1 4 0,1-6 0,0 9 265,-1 2-297,1 1 0,0-3 0,-3 0 70,-4 1 1,3 3-56,-9 2 1,-3 7 43,-10-1-217,4 18 1,-8-9 45,4 17 1,2 2-1,-9 9-73,-1 2 164,5 9 1,3-7-10,13 5 0,-2 10 73,8-4 0,-4 13-48,10-1 1,5 6 0,15 1 60,0 0 1,0 3-37,0 3 0,0-3-1027,0 3 901,9-3 1,2-5 69,8-4 1,0 4-129,1-4 1,6-11 132,-1-2 0,8-7 1,-6 3-120,4-2 112,1-9 1,6-3 0,3-10-48,4-2 1,-4-2-1,4-7 1,2-1 5,-1-6 0,-8-3 104,-6-9 0,3 0 497,10 0 0,-11-2-510,5-5 1,-7-5 68,0-14 1,3-2-36,-9-4 1,6-3 4,-6 10 0,-1-10 138,-5 3 0,-1-4-108,0-3 0,1 0 0,-1 1 0,0-3 50,1-4 1,-8 2-102,1-9 0,-6 1-10,6-7 1,-9-9-1,2-4 0,-3-6-13,-3-7 1,0 5-226,0-5 0,-3 3 58,-3-3 0,2 5 82,-9-5 1,6 15 19,-6 11 1,3 2 41,-3 11 1,-4 2 16,4 11 1,-4 4 90,-3 9 1,-5 0-110,-1-1 0,-9 3 14,3 4 1,-4 3 274,-3 3 1,0 5-45,1-5 0,-7 14-189,-1 6 0,-5 6-1,6 7 1,0-2-264,6 8 1,0 0-81,1 7 1,8-1-88,4 1 0,4-7 109,3 0 1,2-2-22,4 2 1,2 3 299,5-9 0,-5 8 0,-8-4 0</inkml:trace>
  <inkml:trace contextRef="#ctx0" brushRef="#br1">17300 7786 8016,'-8'19'-641,"6"1"1,-7-7 858,9 0 1,0-7-1,-2 5 1,-3-1 600,-1 1-456,0-7 1,3 5 315,-3-9-750,4 0 160,-7-9 1,3-3 0,-1-14-71,3-6 29,2 4 0,2-11 0,-2 3 4,-5-7 0,5-11-11,-4 2 1,4-10-12,2-2 18,0-9 0,0 4-126,0-8 1,0-9 0,2-2-165,4 0 264,-4 2 1,13 9-88,-8 0 0,8 4 1,-4 8 56,-1 14-11,8 8 0,-10 6 0,7 5-18,-2 6 20,0 13 0,6 5 30,1 8 1,-1 0-30,0 0 171,1 8 1,-1 5 0,0 13-25,1 6 0,1 7 77,5 6 0,-5-2-122,5 8 0,-11 1 63,-2 6-72,0 0 0,6 6-44,1 1 1,-8-1-1,-1-4-120,-2 5 1,4-5 40,-7 4 1,1-6-388,-7-6 284,8 3 0,-6-14-338,5 4 0,-5-6 189,-2-7 0,-7 2-316,1-8 0,-7-7 215,7-6 1,-7-6-341,6 6 739,-16-9 0,10 5 0,-15-9 0</inkml:trace>
  <inkml:trace contextRef="#ctx0" brushRef="#br1">17262 7458 8016,'12'-26'-404,"1"0"323,2 3-48,3 1 1,-6 3-1,1-3 6,2-3 916,11 12 1,-4-13-1,3 13 319,-3-4-892,6-2 1,-7 1 0,7 3-35,0 2-15,-6 1 0,6-1-69,-9 0 1,0 2 72,1-2 0,-1-2-501,0 9 324,1-1 1,-1 1-626,0-1 0,-6 1 186,0 6 1,-7 0-1052,7 0-284,-8 0 1776,12 0 0,-6 9 0,8 1 0,0 10 0</inkml:trace>
  <inkml:trace contextRef="#ctx0" brushRef="#br1">18247 6356 8016,'0'-19'6,"0"0"1,-2-1 118,-4 1 88,4 0 1,-9 0 121,5-1-132,3 9 0,-5 1 154,8 3-218,0 5 1,0-4 0,0 12-153,0 7 161,0 4 1,2 11-1,4 6 343,7 9-385,4 7 1,3 16 0,-3 5 144,-4 4 1,6 13-395,1 9 0,-3 0-198,2 6 1,0-5 192,-6-1 88,4-9 0,-6-4-367,-4-14 0,-5-14 1,-2-17-178,0-11-684,0-7 849,0-10 0,-2-2-469,-5-9 908,5 0 0,-24-9 0,5-2 0</inkml:trace>
  <inkml:trace contextRef="#ctx0" brushRef="#br1">17938 6356 8016,'9'-27'-185,"-7"5"1,7-4 325,-1 5 0,1 2 712,4-1-557,4 1 0,-9 0 0,7-1 51,-2 1 0,0 6-36,6 0-140,1 0 1,-1 3-99,0 3 1,7-1 108,0 1 0,0 1-148,-7 6 1,7-3-1,0-1 265,-3-2-441,-1-1 1,4 7 13,-1 0 0,1 0 71,-7 0 0,1 0-130,-1 0 1,7 0 0,0 0-73,-3 0 1,-1 0-404,-3 0 479,9 0 0,-7 0-1050,5 0 824,-4 0 0,-3 0-495,0 0 904,-8 0 0,6 0 0,-6 0 0</inkml:trace>
  <inkml:trace contextRef="#ctx0" brushRef="#br1">19233 6724 8016,'0'-20'-62,"0"1"0,0 0 0,0-1 1,0-1 14,0-5 0,2 5 1,3-5-1,1 4 546,-2 3 1,-1 6-1,-3 0 1,0-2-74,0-2 0,0 4 73,0 0-369,0 9 1,-3-2-199,-3 12 53,-5-4 1,-2 22-1,1-3-120,-4 7 115,-1 13 1,-2 2-1,0 8-206,-1 3 161,10 10 0,-5-3 32,8 3 0,1-2 0,6 3-275,0 5 0,0-3 149,0-3 0,10-3-77,10-4 1,-1-7 60,7-5 118,4-13 1,0-4 0,9-11 70,-1-4 1,1-4-14,0-9 0,-1-5 45,1-8 1,-3 1-6,-3-14 1,7-2 198,-7 2-191,-1-8 0,-6 10 1,-1-6-4,-1 2 0,-2-4-87,-3 6 1,-8 1-158,-5 5 0,-4 1-331,-2 0 375,0-1 0,-15 3-29,-4 4 0,-13-4-1,-1 4 1,-3 2-33,-3-1 139,9-1 1,-6 0-1,3 0-44,-3-2 0,-1 0 113,5 2 1,-2-2 237,8 8 0,2-1 100,12 1 7,-6 5-18,16-6 0,-4 8-24,12 0 1,11 0 104,9 0 0,9 0-103,-3 0 1,4 0-82,3 0 0,0 0-203,-1 0 1,1-7 104,0 1 1,-1-3-57,1 3 1,-7 4-1,0-5 1,-8-1-131,2 1 1,-3 1-111,3 6 1,-11 0-807,4 0 335,-12 0 0,4 0 649,-5 0 0,-4 8 0,7 3 0</inkml:trace>
  <inkml:trace contextRef="#ctx0" brushRef="#br1">12912 12829 7302,'9'-20'-546,"-7"8"1,4-1 787,-3-2 0,-1 4 99,4-2 1,-4 7-276,5-7 1,-3 2-36,3-2-290,-5 5 1,8-1 180,-3-4-23,-5 5 0,9-3 17,-5 4 1,-1-1-67,7-5 123,-7-4 0,5 8 265,-3-4-127,-5-4-156,15 6 1,-13-8-98,9 0 1,-8 6 156,1 0-11,5 9 1,-7-14-16,9 6 1,-2-6-16,2-1 1,-3 6 238,-3 0 0,-3 3 44,9-3 13,-9-4 0,7 6 0,-4-9 0,-5 1-138,4 0 0,-2 6 135,3 0 0,-5 7 428,4-7-243,-3 8-143,-3-3-213,0 8 202,-9 0 281,7 0-284,-15 0-228,15 0 59,-7 0 1,9 2 92,0 4-122,0 5 1,0 11-107,0 3 1,0-1 183,0 8-212,0 0 1,0 9 0,0 4 21,0 7 1,0 4 35,0 2 1,0 8 4,0 5 0,0 4-28,0 2 0,6 7-11,1 0 1,6-7-69,-7-6 0,3-9-365,-3 3 274,-4-5 0,13-17 0,-8-7-378,-3-6 0,0-10-819,3-8 883,-5-7 0,9 3-425,-5-8 546,-4 0 0,9-2 365,-5-4 0,-3 4 0,14-16 0,-6 8 0</inkml:trace>
  <inkml:trace contextRef="#ctx0" brushRef="#br1">14072 13099 7665,'0'-19'-1359,"0"6"2212,0 0 1,2 7 1303,5-7-1374,-5 0-441,6 2-243,-8 3 1,0 10-25,0 4-51,0 5 0,-6 10 1,-3 3-32,-1 2 107,5 8 1,-12 3 0,4 10-290,-4 2 1,-2-4 109,-1 7 1,-5 8 101,-1 11 1,-8 6 141,1 7 0,-10-3-327,-2 10 1,-2 1 220,24-41 1,1 1 0,-19 38-50,-4 0 1,4-8-106,3-5 1,7-8 59,6-5 1,3-12-200,3-7 0,8-4 135,5-3 1,-3-6-69,3 1 182,-9-10 1,12 5-71,-3-9 0,4-6 441,2 0-636,0-8-768,0 3-93,0-8-1179,0 0 2290,8 0 0,3-8 0,9-3 0</inkml:trace>
  <inkml:trace contextRef="#ctx0" brushRef="#br1">14072 14664 8016,'0'-19'-379,"-2"0"1,-2-1 2609,-3 1-1003,1 8-14,-3-6-406,7 15-408,-7-7 3,9 9-221,0 0 0,0 9-282,0 4 0,0 6-46,0 7 0,0-3 150,0 10 0,0-1 27,0 7 1,0-1 46,0 1 0,0 2 21,0 4 1,7 4-110,-1 9 0,1-2-55,-7-5 1,0 5-102,0-4 1,0 1-327,0-1 1,0-7-550,0-13 0,0 5 241,0-5 1,6-4-761,1-2 1133,-1-14 1,-6-1 55,0-4 371,9-5 0,-5-2 0,9-13 0,0-13 0,6-4 0</inkml:trace>
  <inkml:trace contextRef="#ctx0" brushRef="#br1">14246 14954 8016,'11'-39'-243,"4"1"-61,-9-1 1,7 0 949,-6 1 0,6 1-76,-7 5 1,3 6 202,-3 14-222,-4-6-290,7 16 0,-9-4-87,0 12 1,0 11-137,0 9 0,0 8 109,0-1 0,0 3-113,0 3 0,0-1-263,0 1 0,0 0 24,0-1 1,2 1-95,4 0 0,3-1 116,4 1 1,4-3 92,-4-3 1,4-3 12,2-5 0,3-5 0,4-1 1,4-2 168,8-10 0,1-3 300,0-10 1,-7-14 268,0-12 0,-2-7-256,2-6 1,-4 2-27,-8-8 0,-3-1-123,-4-6 1,-5 3-138,-8 3 1,-2-2 87,-4 9 1,-5-4-185,-8 10 1,-7-2 4,0 16 0,-6-1-128,6 7 1,-8 1-498,2 6 1,4 3-26,2 9 0,4 0-1265,3 0 742,0 0-299,-1 0 276,10 9 1168,1-7 0,9 15 0,0-6 0</inkml:trace>
  <inkml:trace contextRef="#ctx0" brushRef="#br1">15406 12578 8016,'0'-39'-126,"0"0"0,0 1 0,0 1 0,0 3 916,0 2-546,0-1 0,0-3 1,0 4-1,0 4 0,0 2 292,0 0 1,0 1-1,0 5 47,0 1-183,0 8-136,0 3 0,0-1-313,0 15 0,-2-3 0,-3 18 177,-1 5 0,-3 12 35,3 14 1,4 12-87,-5 7 1,3 19 2,-2 7 0,4 6-516,-5 0 0,5-4 105,2 4 1,0 2-278,0-2 0,9-4 290,3-15 1,12-11-140,2-22 0,8-8 318,-2-17 1,-2-11 157,3-22 1,-3-8-47,2-17 1,2 0 357,-8-13-124,0-4 0,-9 6 0,-2-9 164,-2-2 1,-9 7-88,3 2 0,-5 4 210,-2 3 1,0-1-441,0 0 0,0 9 18,0 5 0,0 10-151,0 2 1,6 6 172,1-6-93,8 9 1,-4-5-43,8 9 0,2 0-20,5 0 1,-4-2-151,3-4 1,5 2 156,3-9 0,-3 0 37,2-7 0,-8 8 30,1-1 0,-3 0 76,-3-6 0,-2-1-10,-4 1 0,2 6 543,-8 0-9,-1 9-285,-6-5-418,0 9 0,7 9 278,-1 4 0,11 12 107,3 8 1,1 3-122,11 3 0,0 2 109,7 4 1,-7 13-108,1 12 0,-3 6 136,2 1 1,-11 15-550,-8 5 1,-10-42 0,-2 1 176,4 2 1,-3 0 0,-8 0-1,-3 0-140,-3 4 0,-2-1 4,-2-2 1,-2 0-1,-5-4 1,-2-1 57,0 1 1,-1 0-1,-1-5 1,-2-2 0,1 1-1,-2-3-110,-28 33 0,2-12 81,5-16 0,1-12-143,5-13 51,13-13 1,-2-7-726,21-12 0,-2-14 75,8-12 0,1-4 114,6-3 1,2-10 794,4-9 0,-3 0 0,5-9 0</inkml:trace>
  <inkml:trace contextRef="#ctx0" brushRef="#br1">17513 12732 8016,'0'-19'24,"0"0"0,-2-1 0,-3 1 0,-1 0 0,2-1 493,2 1 0,-1 0 0,-1-1 0,-2 1 105,1 0 1,3 6 430,2 0-136,0 0-547,0-6-293,0 8 1,0 5 0,0 12 250,0 7-157,0 13 0,7-3 0,1 12-115,3 5 0,-7 1-151,3 11 0,-3-7-116,2 6 0,-3-1-71,3 1 0,-4 5-246,-2-4 0,0-1-20,0 7 1,0-11-300,0 11 1,0-13 155,0 0 1,-6-4 240,-1-2 1,1-9-697,6-4 441,0-5 705,0-10 0,8-11 0,3-11 0</inkml:trace>
  <inkml:trace contextRef="#ctx0" brushRef="#br1">17861 12848 8871,'11'9'1518,"-5"4"1,-4 4-1415,-2 2 1,0 9-253,0 4 1,0-2-25,0 2 0,2-1-290,5 1 1,4 2 288,8-8 1,0 0 147,1-7 0,7-2 109,6-4 1,-5 2 85,-3-9 1,3 1-16,-2-7 1,0-2-19,-7-5 315,-8-3 1,4-10-100,-9 1 0,-1-7-14,-12 0 1,-4 1-215,-8 5 0,0 1 25,-1 0 0,-5-7-21,-1 0 1,0 7-132,7 6 0,-3 0-622,-3-6 1,3 6-136,-4 0 0,7 7-399,6-7 1,-4 8 401,4-1 1,2-3 755,-2 3 0,9-9 0,-4 4 0</inkml:trace>
  <inkml:trace contextRef="#ctx0" brushRef="#br1">18325 12288 10693,'2'11'2065,"4"-5"-1734,5-4 1,11-2-156,3 0 0,-3 0 0,6 0 1,-2 0 17,-1 0 0,10 0-124,-3 0 0,-2-6-198,2-1 1,-6-1-915,6 1 1,-6 5 505,6-4 1,-8 4-831,2 2 1,-5 0 552,-2 0 1,-6-7-8,0 1 820,-9-1 0,14 7 0,-8 0 0</inkml:trace>
  <inkml:trace contextRef="#ctx0" brushRef="#br1">18982 11438 7909,'9'-20'0,"-5"1"932,9 0 0,-9-1 494,3 1-381,3 8-669,-8 3 1,16 10-57,-6 4 0,-3 14 3,-2 12 0,1 7 171,-1 6 1,-1 4-413,-6 9 1,0 0 67,0 0 1,0 0-349,0 0 1,2 2 47,5 4 0,-5-4-202,4 5 0,-4-5-288,-2-2 0,0 6-666,0 1 0,0-1 319,0-6 890,0-9 1,9 7 0,2-6 0</inkml:trace>
  <inkml:trace contextRef="#ctx0" brushRef="#br1">10554 14007 8016,'-19'0'-208,"-3"-2"0,-1-2 0,-3-3 1,0 3 671,-2 2 0,13 2 104,-4 0-306,4 0 0,2 2 1,0 2-1,0 5 1,2 2 922,5 4-770,4-7-143,2 10-69,8-16 0,5 6 1,13-8 358,6 0-493,13-8 1,-2-3 0,11-8 110,6-1 1,7 1-189,10 0 0,0-1-45,1 1 1,-1 2 91,0 4 1,9-4 3,4 4 0,-10-2-186,-3 2 0,-12 2-48,-1 5 1,-10 4-87,-3-5 1,-14 3-89,1-2 1,-12 3-166,0-3 0,-5 4-367,-1 2 0,-1-2 263,0-5 634,-8 5 0,6-15 0,-6 6 0</inkml:trace>
  <inkml:trace contextRef="#ctx0" brushRef="#br1">18383 15823 8016,'-20'-19'-184,"1"0"0,0 0 0,-1-1 813,1 1-367,0 0 1,6 1 0,2 3-22,3 2 1,3 3 0,14-5-1,8 4-49,7 2 0,10 1-90,-2 1 1,7 3-151,6-9 1,-4 7-35,4-7 1,2 2-238,-2-2 0,9-4 10,-2 4 0,-3-2 149,2 2 1,-5-2-525,5 9 1,-10 2 219,-2 10 1,-9 13 463,-11 13 0,-8 14 0,-11 12 0,-11 10 0</inkml:trace>
  <inkml:trace contextRef="#ctx0" brushRef="#br1">18595 16558 8016,'-8'47'0,"4"-6"-117,-9 4 0,10-22-72,3-10 0,11-8 230,15-5 1,4-3 84,9-3 1,2-7 140,4-13 0,-2 3-190,8-10 1,-1 3-189,1-2 1,3 2-42,-9 4 1,0 5-274,-6-5 1,4 5 166,-5 1 1,3 1 257,-15 0 0,0-1 0,-7 1 0</inkml:trace>
  <inkml:trace contextRef="#ctx0" brushRef="#br1">20045 15147 8016,'0'-19'283,"0"0"1,-2 1 237,-4 6 0,1 3-87,-8 9 0,7 11-252,-7 8-18,9 18 1,-7 14 0,7 13-67,-3 7 1,1 11-99,6 2 0,2 6-156,4-7 0,12 8 169,7-8 0,12-10-208,2-15 1,1-4 63,12-15 0,-1-1 120,7-18 0,0-5 164,0-15 0,-8-3-83,-5-3 1,-6-7 368,-7-13 0,-6 3-128,-14-9 0,-3 8 29,-9-2 1,-4-2-177,-9 3 0,0-8-341,-13 8 0,-6-1 175,-7 6 1,1-5-166,-7-1 1,4 0-423,2 7 0,7-3 269,0-3 1,8 1-532,-2-8 0,13 6 104,7-6 0,6-2-30,6-12 1,16-3 776,17-9 0,10-6 0,15-1 0,14-8 0,-34 39 0,0 0 0</inkml:trace>
  <inkml:trace contextRef="#ctx0" brushRef="#br1">21012 15340 8016,'-20'58'-225,"1"-2"-223,0-4 921,8-5 1,-4-17 0,8-4 1777,3-5-1961,2-1-394,11-1 0,1-8-463,10-5 1,-1-10 203,0-3 1,1-10-350,-1-2 1,2-3 386,5-10 0,-4 0-92,4-7 1,1 1 416,-1-1 0,0-8 0,-7-3 0</inkml:trace>
  <inkml:trace contextRef="#ctx0" brushRef="#br1">21572 14297 8016,'0'-13'676,"0"0"1045,0 9-1097,0-4 0,2 12-195,5 9 1,1 4-166,5 22 0,11 3 21,-5 16 0,7 18-108,0 7 1,-3 3-329,10 4 1,-1 7 181,-13-46 0,1 1 0,-1 1 0,0-1 3,0 0 1,1-1-1,19 39-317,-1 0 1,-6-1-785,1-6 0,-1 5 376,7-10 1,-9 1-1686,-5-15 2376,5 1 0,-12-3 0,7 0 0,1-4 0,-4-2 0,-5-4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2783 3323 8036,'0'-11'-838,"0"-6"1,9 9 888,4-5 0,10 6 0,5 12 1,2 1 131,5-2 1,8 7 0,4 0 0,2 0-87,5-5 1,4 3-10,6-3 0,3 0 1,6-6-1,0 0 72,7 0 1,-1-6-13,11 0 0,0-7-391,7 6 1,2-1 345,4 1-73,4 5 1,-46-2 0,1-1-1,0 5 1,0 0-15,1 0 1,1 0-1,1 0 1,1 0 17,4 0 0,2 0 1,4 0-1,2 0-323,6 0 0,0 0 1,1 0-1,0 0 315,-2 0 1,1 0 0,1 0 0,0 0-1,-4 0 0,-1 0 0,2 0 0,-1 0-12,0 1 1,-1-2 0,-3-1 0,-1-2 9,4 1 0,1 0 0,0-5 1,1 1 73,8 0 0,1 1 0,0 0 0,2 1-63,4-1 0,0-1 1,-4 2-1,0-1-70,1 0 0,-1-1 1,0-1-1,1-1 17,2 3 1,1-1 0,1-1 0,0-1 15,2-1 1,0 1 0,-10 2-1,0 1 16,1-1 0,-2 1 0,-6 4 0,-2 0-4,-1-1 0,1-1 0,-3 0 0,1 0 43,-1 1 1,-2-1 0,-9 1 0,-3 0-206,-2 2 1,-1 2-1,44 8 207,-2 3 0,-19 6-60,-7 1 1,-15 0-131,-4 1 1,-15 5 169,-10 1 0,-3 8-458,2-1 1,-4-3 769,-9 2 0,0-6-701,1 6 0,-1-6 503,0 6 0,9-9 1,2 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8196 8945 7883,'0'-12'46,"-2"-1"1,-3-2 1355,-1-3-650,-1 8-403,7 1 0,-2 9 332,-4 0-489,4 0 0,-9 0 274,4 0-412,5 9 1,-15-5 0,4 9 46,-4 2 62,-2 2 0,-7 11-105,0 4 0,-10 5 0,-1 3 54,-6 6 0,-13 11-164,-2 14 1,-2 4-154,-11 3 1,36-37 0,-1 1 231,-2 0 1,-1 0-4,0 4 0,1 1 1,0-5-1,1-1 1,1 2-1,1-2 44,-30 30 0,7-9-122,7-4 0,4-9 78,8-4-131,9-12 0,2-1 104,9-13 0,-1 3-706,1-16 288,8 9-578,3-13 1056,8 7-623,-9-9 1,7-9-287,-5-4 626,5-4 0,2-4 0,2-3-239,5-2 0,-3-2 12,9 3 163,0 3 1,0-14 289,0 4 0,-3 4 0,3 2 0,4-2 0,-6 2 0,0 3 0,6 1 0,-15 3-18,5-1 0,1 8-18,-1-1 1314,-1 8-685,-6-3 1,-2 10 1050,-4 4-1279,3 14 0,-14 3 0,4 7 362,-4-2 0,4 5-135,0-8-587,9 10 0,-4-14 34,8 5 0,2-11 144,4-2 0,5-9-349,8 3 1,9-5 0,4-2-124,5 0 0,4-2-435,4-5 0,-7 3 316,1-9-388,0 9 0,-11-11 0,4 8 796,-6 3 0,-13 10 0,-5 5 0</inkml:trace>
  <inkml:trace contextRef="#ctx0" brushRef="#br0">4368 12616 6445,'0'20'698,"0"-1"0,0-6 790,0 0-848,0 0 1,0-1 196,0 1-521,0-8-190,0-5 1,-2-3 0,-2-5-1,-3-1 1,3-4 407,2-4-401,2-2 0,0-7 0,-2-2 21,-5-2 1,5-2-61,-4-7 1,1 1-19,-1-1 0,4-6 38,-5 0 1,-1-7-94,1 7 0,-1-8 206,1 1-250,5-4 1,-6 0 129,8 5 1,0 4-20,0 8 0,0 3 1,0 3 71,0 8-124,8 12 0,3 4 3,8 9-19,9 0 0,-6 9 0,3 6-157,-3 8 1,4-1 60,0 4 1,-1 2-271,-5-3 50,8 1 1,-11 0-143,8 0 0,-12 1 0,9-3-166,-5 2 1,5 0 271,-10-7 1,-3-6-39,-3 0 47,5-9 217,-9 5-68,7-9 0,-9-9 244,0-4 0,-2-6 0,-3-7 80,-1-6 1,-9-7 216,2-6-212,5-4 0,-10-9 1,8 0 32,-1 0 0,-4-2-127,8-5 1,-6 5 6,7-4 38,0 4 1,6 8-64,0 1 0,2 14 367,4-1 1,-2 12 245,9 0-265,0 13 1,7 5 191,-1 8-313,0 0 1,-6 2 31,0 4 1,0 5-69,6 8 0,1 7-75,-1 0 0,0 6 0,1-4 324,-1 2-494,9 2 1,-7 5-1,5-3-233,-4-2 0,-3 0-44,0 7 0,1 6-270,-1 0 0,0 2 274,1-2-233,-10-4 1,7 6-1,-6-8-253,0 0 248,-2-9 1,-3-2-193,0-9 1,7 0-1045,-6 1 1096,-1-10 662,3-1 0,-7-18 0,7-1 0</inkml:trace>
  <inkml:trace contextRef="#ctx0" brushRef="#br0">5431 11129 7883,'0'-20'0,"0"1"0,0 0 260,0-1 1,0 7 0,0 1 272,0-3 98,0 6 0,0-8 1,-2 4 962,-4-4-1164,4 6 0,-9 2-109,5 9 0,1 9-97,-8 4 1,9 4 97,-2 2-329,-5 1 0,9 8 1,-5 2 316,5 0-380,2 6 0,0-8 0,0 6 22,0-1 19,0-1 1,2 0 0,5-2-521,6-2 1,4 4 315,2-6-18,0 8 0,7-12 74,0 4 0,8-5 1,-1-2-162,3 1 253,-6-10 1,11-1 0,-7-9-178,1 0 117,-1 0 0,3 0 1,-3-2-460,-2-5 0,-2-1-229,2-5 1,-1-4 216,-6 4 1,-3-4-392,4-3 1007,-5 10 0,-2-16 0,1 4 0</inkml:trace>
  <inkml:trace contextRef="#ctx0" brushRef="#br0">5895 10626 7883,'-12'-21'258,"1"-3"1,2-2 0,5 3 0,2 1 0,2 3 2634,0 0-2277,0 8 1,8 2-402,5 9 1,-2 9 0,2 4-37,2 4 0,4 9 0,5 2-1,2 2 1,2-4-40,-3 6-154,-3 8 0,12 3 0,-6 9-385,2 2 0,0 1-9,2 3 1,5 0-448,-5 0 1,3 0 181,-3 0 0,2-6-362,-8-1 1,2-6 1035,-2 7 0,-5-9 0,7 4 0</inkml:trace>
  <inkml:trace contextRef="#ctx0" brushRef="#br0">6417 11708 7883,'11'-13'98,"-2"0"1,-3-2 507,1-2 1,8-2-2,-3 0 1,-1-1 324,2 1 1,0 0-484,6-1 0,7-1-45,0-5 0,2 5-342,-2-5 0,-3-4-165,9-2 1,-8 4-203,2 2 1,-5-2-157,-1 2 1,5 1-563,1 5 1,-7 1 207,-6 0 1,-6 1 816,6 6 0,-9-14 0,5 4 0</inkml:trace>
  <inkml:trace contextRef="#ctx0" brushRef="#br0">5741 10510 8131,'0'-19'962,"0"0"-378,0-1 0,8 1 230,5 0 1,4-1-1,5 1-142,4 0 0,-3-7 0,7-2-92,-2-2 0,7 4-115,-3-6 1,2 0-141,-2-7 1,3 3-175,-9 4 1,6-3-101,-6 9 0,6-4 271,-6 11-677,-1-5 1,-5 14-253,-1-10-601,0 10 782,1 1 0,-7 9-353,-1 0 0,-7 2 347,1 5 0,-2-3-260,3 9 1,-5 0-979,5 6 1670,-5 0 0,-2 1 0,0-1 0</inkml:trace>
  <inkml:trace contextRef="#ctx0" brushRef="#br0">3460 6202 7908,'0'-28'115,"-7"7"1,1-5 0,4 6 927,6 8-864,7 3 1,10 13 0,7 9-1,9 13 1,8 10 498,4 9 1,5 13-512,10 13 1,-4 7 0,5 7-1,-34-38 1,-2 1 9,0 2 1,0 1-1,2 6 1,0 2-356,-1-4 1,-2-1-1,0 0 1,-2 0 219,13 36 1,-9-7-205,-4-12 1,-7-9-58,-6-16 1,-5-10-1175,-8-17-142,0-8 785,0 6 1,-8-17 749,-5 0 0,-4-17 0,-3-13 0</inkml:trace>
  <inkml:trace contextRef="#ctx0" brushRef="#br0">3460 5700 7883,'38'-58'78,"5"-7"1,7 1 0,12 2 663,11 1 1,7 12-116,10 4 1,2 13-396,-8 6 0,-9 13 319,-10 7 1,-5 12-122,-2 7 0,-11 15-160,-8 11 1,-9 1-92,-11 12 0,-6 8-177,0 11 0,-9-2-55,2 1 1,-14 8-429,-11 5 1,-1 1-261,-6-7 444,-4-8 1,9-5 0,-5-12-928,5-7 0,8-13 631,0-6 1,2-5-865,-2-1 1457,5-9 0,-1-3 0,-2-8 0</inkml:trace>
  <inkml:trace contextRef="#ctx0" brushRef="#br0">4813 5700 7883,'0'-20'0,"0"1"0,0 0 267,0-1 0,-7 1 883,1 0-324,0 8-200,6-6-413,-9 15 0,7-5 188,-5 14-192,5 12 1,2 13 0,2 13 200,5 7 0,-3 4-162,9 1 0,0 8-81,6-1 0,7 1-122,0-7 1,6-3 105,-6-3 1,15 2-210,-3-9-322,5 0 1,4-7-1,3-3-22,-1-9 1,1-9-236,-5-17 0,-4 0 225,4 0-715,-5-9 1,-1-2 37,0-8 1089,-1 0 0,1-9 0,0-2 0</inkml:trace>
  <inkml:trace contextRef="#ctx0" brushRef="#br0">6089 6163 8707,'-9'11'2509,"7"-2"-2128,-7-9 0,7 6-63,-4 0 0,4-1 1,-7-12-208,0-6 1,5-4 12,-9-2 0,3-3-180,-3-3 8,-5-5 0,8-9 0,-10-2 0,-1-4 0,-3-6-32,-1-5 1,-3-4 47,2-5 1,4 5 30,-3-4 1,5 6 43,7 6 1,-2 5 40,9 8 45,-1 9-59,7 2 0,3 18-151,3 3 1,7 5 120,13 2 1,-3 2-49,10 5 1,-1 3 9,6 10 1,1-1-16,0 0 1,-1 7-145,1 0 1,-7 8-236,0-2 0,-1-1 14,1 1 0,-4-6-180,-9 6 0,-6-9-174,0 3 363,-9-4 169,5-12 111,-9-1 1,-2-18 247,-5-4 1,-4-6-80,-8-7 1,6 3 121,0-9 1,0-3-43,-6-10 0,0 2 34,-1-8 0,1-3-137,0-10 0,6 3-16,0-3 0,2 4 1,-2 2 0,5 9 15,8 4 0,0 6-7,0 7 0,2 6 58,4 13 0,5 4 130,8 9 0,7 0 8,0 0 1,2 11 194,-2 8 0,4 9-74,8 11 1,-5 0-121,-1-1 0,-9 3-151,3 4 1,2-2-63,-2 9 0,2-1-278,-2 7 1,-11-6-43,4-1 0,-4 1-307,4 6 1,-6-9 120,0-4 1,-2-4-341,2-2 1,-3-9-433,-3-5 399,4-3 0,8-11 845,0-5 0,9-12 0,2-5 0</inkml:trace>
  <inkml:trace contextRef="#ctx0" brushRef="#br0">6920 4791 7883,'0'-19'291,"0"6"5,0 0 1357,0 9-1129,0-13 1,0 17-75,0 0 1,0 9-157,0 10 0,0 9 39,0 4-172,-9 4 0,7 3-115,-4 0 0,4 2 1,2 1 17,0 4 0,2-1 94,4-7 1,3 3 20,4 4 0,10-4-478,-3 4 0,5-6-575,1-7 0,-2-4 416,8-9 124,9-8 1,0-3 67,4-8 0,-11-2-212,-2-4 1,1-7 0,5-11-106,1-1 1,-9-8-215,-4 8 797,-5-10 0,7 5 0,2-8 0</inkml:trace>
  <inkml:trace contextRef="#ctx0" brushRef="#br0">7519 4560 7883,'-19'-11'285,"-1"0"0,1 7 2249,0-3-1890,8-8 1,5 15-417,12 0 0,5 3 0,10 9 0,3 6-48,2 5 0,6-1 26,-6 3-408,8 6 0,-6-4 0,6 8 184,-1-3-586,-10 0 1,12 7 0,-10-1-124,-1 1 1,4 6-284,-2 0 1,-7 9 408,-6-3 1,-9-1-161,3 1 761,-5 1 0,-11-3 0,-2-2 0</inkml:trace>
  <inkml:trace contextRef="#ctx0" brushRef="#br0">7712 5545 7429,'0'11'1071,"0"-3"0,9-16 0,4-5-560,4-4 0,5-5-260,3-4 0,-1 3-224,8-9 0,-6 2-39,6-3 0,-2-3-19,2 4 0,5-5-164,-5-1 1,-4 1-583,-2 5 0,-5 2-563,-1 4 0,-10 2 1340,-3-8 0,-5 0 0,-2-7 0</inkml:trace>
  <inkml:trace contextRef="#ctx0" brushRef="#br0">7365 4521 8000,'-11'0'117,"2"-2"-117,9-5 0,0 3 0,0-9 948,0 0 1,15-6 0,7 0-90,6-1 0,-3-1-583,8-5 0,5-2-550,7-4 323,0-4 1,-6 6-818,0-9 0,-1 7 0,1 2 170,0 2 1,-9-4-804,-4 6 1401,-5 0 0,-2-2 0,1-2 0</inkml:trace>
  <inkml:trace contextRef="#ctx0" brushRef="#br0">7925 3903 7883,'13'-9'311,"0"-4"-269,-9 5 0,13-1 520,-4 9 0,4-6 1,5-1 376,4 3-491,-5 2 0,16 13-35,-5 8 1,4 2-96,3 11 1,0 1-1,-1 5 357,1 1-487,0 8 0,-1 0-9,1 5 0,-9 6 0,-4-2-145,-5 6 1,-1 5-364,-1-3 1,-8-4 287,-5 4-1302,-4-3 0,-4 3 617,-4 0 1,-5 1 725,-8-7 0,-9 8 0,-2 3 0</inkml:trace>
  <inkml:trace contextRef="#ctx0" brushRef="#br0">11192 4115 7883,'2'-19'0,"2"0"-268,3-1 0,-1 1 0,-6 0 0,0-1 0,0-1 262,0-5 0,0 5 91,0-5 0,0 4 1,-2 1 38,-4-5 0,3 5 0,-5-5 24,-1 4 0,5 3 1,-7 0-1,1-3 87,-1-3 1,6 10-22,-1-5-85,-5 5 0,9 2 179,-4 0-108,4 9 7,2-4-16,0 8-57,0 0 1,0 8 37,0 5 0,0 11-18,0 1 1,2 10 388,4-3-415,5 13 0,8 11 0,1 13 35,-1 6 1,2 0-29,5 15 1,-2 13-1000,-9-42 1,2 0 824,-1-2 0,0 1 1,0 9-1,-2 1 0,-1-8 1,-2-2-239,-3 1 1,-1-1 134,2-5 0,-1-1 0,-6 47 0,5-19-474,-5-18 1,-2-21 306,0-17 1,-9-11-377,-4-2 279,5-9 0,-9 2-1034,4-12 1946,-4-13 0,-11-12 0,-2-7 0</inkml:trace>
  <inkml:trace contextRef="#ctx0" brushRef="#br0">11173 3555 7883,'53'-47'0,"5"-5"142,-4 5 0,15-5 1,-7 12 207,2 3 0,3 18 47,-3 0 1,-12 12-115,0 1 0,-12 14 297,-7 12-435,3 7 0,-17 14 0,1 4 128,-12 7 0,-6 4-133,-2 2 1,-2 6-352,-4 0 0,-11 1-426,-9-7 606,-8 8 1,3-3-204,-7 7 0,-1-9 0,0-1-197,1-7 1,8-10-265,4 2 1,0-12 112,7-8-691,-5-3 1273,22-3 0,-6 0 0,8 1 0</inkml:trace>
  <inkml:trace contextRef="#ctx0" brushRef="#br0">12758 3169 7883,'0'-13'41,"0"0"1,0-2 855,0-2-476,-9 6 0,3 4 0,-12 14 292,-3 6-427,-3 4 0,5 13 0,-2 6-49,-5 7 0,6 13 1,-1 0-1,6 8 268,0 5-373,6 2 0,1 19 0,10 5 49,4 3 1,7-1-296,-1-43 0,2 1 0,0 1 0,2 0 88,3 5 0,1 0 0,-1-5 0,0-2-159,0 1 1,1-1 115,19 39 0,-1-12 0,1-16 45,0-14 0,-3-16-295,-4-10 0,-2-12-145,-4-6 0,-2-5 65,8-2-353,-8 0 1,10-9 0,-6-6-296,2-8 1047,11-8 0,0-7 0,6-1 0</inkml:trace>
  <inkml:trace contextRef="#ctx0" brushRef="#br0">15908 3053 7883,'13'-20'-36,"0"1"1,0-7 0,6 0 119,1 3 1,-7-1 0,0 1-1,2-3 159,2 2 0,2 3 0,-2 1 0,-2 3 148,-2 4 0,-2-4 259,2 4-564,-5 5 1,-8 8 0,-2 15 121,-4 8 0,-5 7-51,-8 9 0,-3 8-95,-3 5 0,1 6 189,-8 6-235,-1 5 0,-5 15 0,-1 2-31,0 2 0,16-39 0,-3 2-875,-3 7 0,0 0 854,1 0 0,-2 0 0,-6 8 0,-1-1 52,5-4 1,0 1 0,-4 2-1,-1 0-71,1-2 1,1-1-1,2-2 1,1 0-1,3-7 1,0-1 67,-18 39-121,15-8 0,4-16 110,9-8 1,1-4-1,6-16-94,5-8 23,5-6 0,2-5-578,0 1-439,0-10 2351,0-1-1951,0-9 0,2 0 93,5 0-163,3-9 756,10-1 0,-1-18 0,0-2 0</inkml:trace>
  <inkml:trace contextRef="#ctx0" brushRef="#br0">15793 4946 7469,'19'0'705,"0"9"0,-6-7-346,0 4 0,-9-1-84,3 1 1,-3-4 47,2 5 383,-3-5 28,5-2-46,-8 0-455,0 0-101,0-9 1,0-2-1,0-8-25,0 0 0,0-9 107,0-4 1,7-5 27,-1-2 0,0-1 80,-6-5-501,0-5 1,0-8 0,0 2 89,0 5 1,0-3-174,0 9 180,0 0 1,3 15-1,1 4 69,2 5-78,1 2 0,1 8 110,5 4-4,-4 14 1,8 6-8,-4 12 1,4-1 199,2 8 1,1 0-184,-1 7 1,0 0-1,1-3-334,-1-4 0,-6 5-31,0-5 0,-7-2 79,7 2 0,-2-8-276,2 2 105,-5-5 8,1-1 285,-7-10 0,13-5 229,-8-18 1,-1-2 90,-6-18-137,0 1 0,7-15-24,-1-5 0,0-3 40,-6-3 1,7-11 0,1-6-308,3-7 0,2-8 179,6 6 1,1 3 8,-1 10 0,0 13 90,1 13 1,-7 21 399,0 11 5,-1 9 1,8 13-89,-1 4 108,0 12 1,-6-1 0,0 10 229,2 7-370,2-2 1,-4 10 0,-2-6 53,-2 2 0,-1 9-317,-1-3 0,-3-3-67,9-3 1,-9 2-216,3-2 0,-5 7-94,-2-7 0,6 6-509,1-6 1,-1-2-1006,-6-11 1266,0 5 1,0-16 0,0 5-1094,0-4 1143,0-12 1,9-1-328,4-9 848,-5-9 0,9-1 0,-6-10 0</inkml:trace>
  <inkml:trace contextRef="#ctx0" brushRef="#br0">17146 4115 7883,'13'-30'-128,"-1"4"0,-1 5 779,2 2 1015,4-1-914,-15 10-505,7 1 0,-9 11 90,0 5 0,-9 10 57,-4 9 0,3 8-244,-3-2 1,0 5 13,-6 1 0,6 7-198,0 0 1,6 0-74,-5-6 1,7 0-70,-1-1 1,4 1 87,2 0 1,0-1-76,0 1 0,2-3-105,4-3 0,5-3-242,8-5 0,3-12 174,4 0 1,-3-8-40,9-5 0,1-3 8,5-3 0,-1-13-272,-5-14 331,5-3 0,-10-5 0,6-4-45,-8-6 0,-1 1 353,2-1 0,-11-7 0,4-7 0,-4-8 0,13-13 0,2-12 0</inkml:trace>
  <inkml:trace contextRef="#ctx0" brushRef="#br0">17764 3536 7883,'0'-28'0,"0"6"0,0-3 498,0 12 1,2 4 24,5 9 1,-5 2 24,4 5 1,-3 10-155,-3 9 1,2 8 129,4-2 0,-4 11-141,5 2 1,1 2-168,-1-2 1,1-2-11,-1 9 0,-3-7 8,9 6 1,-9-8-271,3 3 0,1-4-111,-1 4 0,6-4-216,-7 10 1,3-9-69,-3 2 1,-4 2-504,5-2 0,-5 5 272,-2-12 1,0 5-349,0-11 0,0 3 415,0-3 1,-2 0 614,-5-12 0,-12 3 0,-11-12 0,-9 8 0</inkml:trace>
  <inkml:trace contextRef="#ctx0" brushRef="#br0">17571 4656 7559,'0'11'1022,"2"-2"-747,4-9 1,-3 2 517,3 4-309,-4-4-269,7 7 0,-5-9-19,9 0 0,0 0 27,6 0 1,1-9-76,-1-4 0,9-4 67,4-2 0,5-7-265,1 0 0,7-8 9,0 2 0,1-5-552,-8-1 0,1-1-55,-1 0 0,-5 1-345,-1-1 0,-8 3 345,1 3 648,-3-3 0,-3 6 0,0-9 0</inkml:trace>
  <inkml:trace contextRef="#ctx0" brushRef="#br0">17648 3594 10185,'9'-11'1566,"2"-6"-1195,8 4 0,9 0-4,4-6-318,5 4 1,3-13-1,3 6 1,5-1-1,1-5-276,5-2 1,-5 4-364,3-6 1,-9 8-163,2-2 1,-7 5-12,-5 2 0,1 6-292,-8 0 0,-1 6 1055,-5-6 0,-1 1 0,0-8 0</inkml:trace>
  <inkml:trace contextRef="#ctx0" brushRef="#br0">18537 3169 7883,'13'0'-28,"0"0"40,2 0 157,2 8 1,3-6-1,1 7 866,5-1-744,-5 3 0,7 9-20,-8-1 0,5 11 0,1 6 81,-2 7 0,-3 11 97,-1-2 1,-1 12-83,0 7 0,-1-3-44,-6 3-388,-3-8 0,-9 12 1,0-7-92,0 1 0,0-2-401,0-9 0,-9 0 221,-3 0 0,-6-9-304,-1-4 1,0-6-1436,-1-7 2075,1-4 0,-9-9 0,-2 0 0</inkml:trace>
  <inkml:trace contextRef="#ctx0" brushRef="#br0">13937 3883 7883,'-30'33'26,"4"-3"1,7 0-1,4-2 1,4 0 179,2-5 1,3-1 0,6-3-1,0 0 479,0 1-356,8-10 0,-3-1 517,8-9-202,-9 0-423,4 0 1,-5-2 0,1-5 111,2-6 0,1-4-389,-7-2 88,0-9 1,0 0 0,-2-8-167,-5-3 119,5 5 0,-13-14 1,6 8-40,-1-5 0,-1-1-104,-2-11 1,-4 1-115,4-15 1,4 0-7,3-6 0,4-7 54,2 0 0,2 1 131,4 5 0,5 10 38,8 3 1,9 14 0,5 6 0,-3 19 36,2 6 1,0 14 146,7 0 0,6 12-11,0 7 1,7 13 149,-7 6 1,0 11-87,-7 2 1,1 9-26,0-3 1,-7 5-248,0 2 0,-8 0 89,2 0 0,-11 2-166,-3 4 1,-1-6-117,2 0 1,-6 0-365,-14-6 1,3 4 85,-9 1 0,0-16-891,-6-9 1178,-9-8 1,4-7-1,-6-4 274,2-6 0,-15-5 0,2-2 0</inkml:trace>
  <inkml:trace contextRef="#ctx0" brushRef="#br0">13840 3516 7883,'7'-19'0,"-1"0"0,-2-1 3,7 1 1,0 0 0,10-3 670,5-4 1,4 3-243,9-9 1,2 6 11,4-6 0,4 2-275,9-3 1,0-3-171,0 4 1,0 4-620,0 2 0,-2-2-6,-5 2 0,-1 3-345,-5 10 1,-6-4 970,-1 4 0,10-4 0,-8-3 0</inkml:trace>
  <inkml:trace contextRef="#ctx0" brushRef="#br0">14710 2589 8377,'0'19'1371,"0"1"0,9 1-896,3 5 1,12 4-41,2 9 1,6 8-130,-6 4 0,8 5-71,-2 2 0,3 0-238,-3 0 0,-2-2-246,-4-5 0,-5 5-72,5-4 0,-7-3-381,-6 3 1,2-1-751,-8 7 1,1-9-156,-1-4 663,-5-12 944,7-5 0,-27-18 0,-3-1 0</inkml:trace>
  <inkml:trace contextRef="#ctx0" brushRef="#br0">14768 2357 7883,'19'-19'-105,"1"-1"1,-1 1 0,0 0 184,1-1 0,-7 8 208,-1-1 0,-5 6 105,6-6 1,-7 9-130,7-2 0,-6 4 70,5 2 1,-5 2-90,6 4 0,0 5 13,6 8 1,2 3 54,5 3 0,-2 1-114,8 13 1,-6-1 13,6 20 0,0-2-29,7 15 1,-9 6-101,-4 7 0,0 11-238,-7 1 0,2 3 85,-16-44 1,-3-1-1,4 45-147,-6-2 0,-15-3-279,-4-10 1,-13-3-503,-1-10 653,-3-4 1,-3-24-192,1-5 0,1-12 1,3 2-1072,2 0 1606,-1-15 0,3 13 0,2-16 0</inkml:trace>
  <inkml:trace contextRef="#ctx0" brushRef="#br0">18518 2145 7883,'2'-28'91,"3"-2"0,1-3 0,-2 3 1,-2 2 61,-2 5 0,7 8 1,1 4-1,1 0 89,0 1 1,6 5-1,-2-1 77,4 4 1,2 4 29,0 4-180,1 5 1,-1 11 0,3 3 260,3 7-303,5-4 0,3 15 1,-1-4 155,2 2-173,3 8 0,1 3 0,1 10-90,0 2 0,1 3 36,6-3 1,-3 7-295,8 13 0,-2 4 296,3 8 0,-25-47 0,0-1-1349,18 49 1360,-18-45 1,0 1 0,13 48-1,-17-47 1,-1 1 115,0 1 1,-3 0 0,11 49-73,-4-2 1,-7-4 278,-6-3 1,-4 5 12,-9-4-308,0-5 1,-4-8-1,-7 0-93,-8-3 0,-14 12 64,1-3 0,-7 0-130,-6-13 1,2 0-705,-8 1 0,1-1-6,-1 0 1,6-8-41,13-5 0,-3-4 58,9-2 1,-6-2-107,6-4 0,1-7 175,5-13 685,1-4 0,4-4 0,-4-5 0,-5-4 0</inkml:trace>
  <inkml:trace contextRef="#ctx0" brushRef="#br0">20780 7670 7883,'-22'-41'25,"-1"1"1,-3-1 0,2 7 0,3 1 0,1 5 367,1 1 1,0 1 0,-1 6 0,1 3 18,0 4 1,8 3 0,2 5-170,1-1 1,6 2-1,-5 10-122,5 7 0,4 13 1,3 8 159,1 9 0,15 8-42,-1 14 0,3 12-55,-3 13 0,6 7-1731,-1 6 1462,1-4 1,-13-42-1,0 2 1,0-2-1,0 2 17,-1 3 0,-1 2 1,0 3-1,-2 1-262,-3 4 1,0-2-1,2-5 1,-1-1 214,-3 1 1,-1-1-1,3-8 1,1-3-220,-1 44 1,1-13-89,-7-20 1,-2-17-331,-5-21 0,3-13 150,-9-7 1,0-4 680,-6-2 0,-7-10-79,0-10 0,-8-8 0,2-10 0,-5-18 0,-2-4 0</inkml:trace>
  <inkml:trace contextRef="#ctx0" brushRef="#br0">20354 7728 7883,'20'-53'-43,"-1"-1"1,1 2 0,1 1-399,24-48 377,4 11 1,16 11 0,1 15 105,3 8 1,0 7 958,2 8 0,4 11-478,-4 9 0,-7 8 120,-6 11 0,-2 11-207,-11 8 0,-2 11-182,-11 15 0,-6 5-218,-13 8 0,-4 8 106,-9 5 1,-15 11-120,-5 1 1,-12 10-316,0-3 0,-11-2-61,-2 2 1,-2-2-83,1 2 1,12-6-401,-5-13 1,7-7 241,0-12-204,4 3 0,11-22 0,2-1-474,2-9 1271,9-12 0,-14 6 0,8-6 0</inkml:trace>
  <inkml:trace contextRef="#ctx0" brushRef="#br0">21534 7979 7883,'8'-19'0,"1"0"0,4-1 380,-5 10 988,-8-8-878,0 25 0,-8-3-57,-5 22 1,-11 8 0,-4 16-22,-2 8 0,7 6-174,-3 0 0,4-1-89,3 8 1,6-7-118,0 7 0,11-9 27,2 2 0,11-6-122,15-6 0,4-5-383,8-8 0,10-9 126,3-4 0,-2-7-22,3-6 0,-3-5-142,3-8 1,-5-2-311,-8-4 1,-3-5 182,-3-8 0,-5 6-761,-9 0 1372,0 0 0,-8-15 0,-2-2 0</inkml:trace>
  <inkml:trace contextRef="#ctx0" brushRef="#br0">22345 8868 7883,'-10'0'679,"-7"0"-612,14 0 117,-5 0 50,8 0 1,0-2 492,0-4-551,0 3 0,0-14 1,0 4 761,0-4-729,0-2 1,0-9 0,0-4 63,0-5 1,0-12-152,0-9 0,0-4 46,0-16 1,0-5-256,0-20 0,-1 45 0,0 0 142,-3-6 0,1-1 0,2 2 0,0 1-92,-2 1 1,0 0-1,1 3 1,1 0 78,1-51 1,9 8 22,4 17 0,4 20-168,2 25 0,1 11-232,-1 15 1,0-2 84,1 9 336,-1 8 1,3 11 0,3 12 152,8 8 1,10 12-39,2 6 1,0 7 170,-7 7 1,-1 10 3,-5 8 0,3 5-420,-10-10 0,1 1-91,-7-14 0,-1-1-797,-6-6 464,6 9 1,-16-10 0,4 4-212,-4-8 0,-10-10-371,-5 2 0,-4-4 445,-3-2 1,-5-11-3,-1-9 0,-6-2 288,6-10 0,-15 5 319,2-5 0,-4-1 0,5-6 0,-9 0 0,-3 0 0</inkml:trace>
  <inkml:trace contextRef="#ctx0" brushRef="#br0">22326 8443 7883,'-8'-39'0,"-1"3"-10,-4 4 0,4 4 161,9 8 0,0 1 225,0 0-50,9-9 1,8 4 0,11-6 113,2 2 1,9-4 2,6 6 0,7-8-203,-7 2 1,8-5-268,-1-1 0,2 6-275,-3-1 0,5 3-86,-4-2 1,-5-2-428,-2 8 0,-4-6 284,-3 6 1,-1 0 530,-5 7 0,5 0 0,-7-1 0</inkml:trace>
  <inkml:trace contextRef="#ctx0" brushRef="#br0">23215 7496 8118,'2'13'727,"5"0"0,-3-6-46,9 5 0,0 3 91,6 11 1,1 6-336,-1 14 1,9-4-87,4 10 1,-2-1-222,2 7 1,1-6-162,5-1 1,-8-8 112,-4 2 1,2-2-97,-2 3 1,0-6-790,-7 5 0,0-4-28,1-2 1,-10-7-374,-3 0 1,1-8 546,-1 2 1,-3-14-377,-10-5 810,-5-5 0,-15-2 223,0 0 0,-14-15 0,1-9 0,-2-10 0,-2-2 0,-2-16 0,6 1 0,1-7 0,-1 0 0,18-3 0,-5-5 0,4-11 0,5-7 123,4-6 1,5-3 124,8 10 1,2-1 254,4 7 0,14 10 288,12 9 0,6 9-63,8 10 0,-3 9-286,8 4 1,1 14 222,6 5 0,0 14-162,0 5 1,2 16 5,4 11 1,-10 10-234,4 16 1,-13 3-212,0 10 0,-4 8 4,-2 4 0,-3 2-212,-4-2 0,-12 5-79,-14-5 0,-4 6 220,-2 7 1,-8-4-1343,-5 4 1,-7-6 316,-5-7 0,-3-11-1052,-5-8 1626,6-8 1,1-8 0,0-16 452,2-11 0,5-9 0,6-6 0,5-4 0</inkml:trace>
  <inkml:trace contextRef="#ctx0" brushRef="#br0">24684 6955 7883,'-6'-19'66,"0"0"1,1-1-1,3 1 240,2 0 0,9 8 0,6 5 0,6 6 0,7 6 345,2 7 0,5 6-370,10 7 1,-2 10-1,6 12 12,-2 1 0,-2 9 0,-6 9 137,0 1-304,-1 3 0,-1 13 1,-5 0 5,-6-3 1,-7 7-1703,-6 2 1546,-4 5 1,-9 1 0,-2 1-408,-5 0 1,-6-7 16,-13 0 1,3 0-232,-9 7 0,-1-9-121,-5-5 0,5-5 280,1-7 1,9-5-91,-3-8 0,4-9 1,3-3 575,0-14 0,2 0 0,4-13 0,4-4 0</inkml:trace>
  <inkml:trace contextRef="#ctx0" brushRef="#br0">18189 10974 8515,'0'13'150,"0"0"0,0-7-190,0 7 1,-2-2 0,-2 4 0,-2-2-32,1 2 0,-3-4 1,-1 1-23,-2 3 1,7-4 60,-2 2 39,-5 0 0,7 0 1,-7 0 304,2 2-211,-6 2 1,4 2 0,-8 3 276,0 3-259,-1-3 1,-5 14 0,-3-3 4,-2 3-71,-2 3 0,-7-1 1,0 3-29,1 4 0,-10-4-6,-3 4 0,1-4-194,-1-2 0,-9-1 134,-11 1 1,-7 6-298,-5 0 0,-8 2 443,40-24 1,-1-1 0,2 2-1,-1 0-29,-3 1 1,-1 1 0,-1 3 0,0 0-44,-5 0 0,0 0 0,1 0 0,0 2-292,-4 4 1,-1 1 0,-3-1 0,0 1 287,-2 2 0,-1 1 0,-5 0 0,-1-1-32,0 1 0,-1 0 1,1-4-1,0 0-117,-3 1 1,-1-1 0,-1-3-1,0 1-16,2 2 0,-1 1 0,-5-5 0,-2 0 44,5 1 0,-1 0 1,-4 1-1,0-1-240,4-3 1,0 0 0,-1 2 0,1 0 317,0-5 0,0-1 0,-4-1 0,0 0 83,4-1 0,0-1 0,-3-2 0,0-2-71,7-1 0,-1-2 1,-2 0-1,-1-2 61,3-2 1,1-2 0,-6 0-1,0-1-226,5-1 0,1-1 0,-3-1 0,0-2 297,9-2 0,0-2 0,-3 1 1,0 0-140,-4 0 0,0 0 0,1 0 1,-1-2 26,1-1 0,-1 0 1,3 1-1,2-1-73,4-2 0,2-2 0,0-2 1,0-2 24,-4-1 1,0-2 0,2-2 0,0-2-91,1 2 1,0 0 0,3-2-1,1-1 69,5 1 0,2-2 0,1 0 0,0-1-64,-3-1 0,1-1 1,0-1-1,2-1 152,3-4 1,2 0 0,3 3 0,1 0-108,-27-25 0,2-7 120,4-7 1,-2-6-114,9 7 0,8-9 57,11 2 1,6 2 567,7-1 0,-3 3-532,10 3 0,-1-1-18,6 14 0,1 3 535,0 3 0,2 5-595,4 1 0,2 2 459,5 5 0,3 4-983,-3 9 0,4 0 474,2-1-559,0 1 699,0 0-42,0 8 0,0 2 0,0 9 0,0 0 0,8-8-30,3 6 0,2-13 118,0 8 1,-9-8 188,3 2 0,3-4-87,3-2 0,-2 0-74,2-1-42,0 1 1,4 0-89,-4-1 345,4 10-53,-15-8 1,13 18 141,-8 0 1,-1 18-81,-6 14 0,-11 6-156,-8 7 1,-2 5-30,-12 8 0,-1 8-86,-11 5 0,2 4-142,-9 3 0,7-8-175,-6 1 0,1-8 65,-1 1 1,4-19-224,8-6 1,9-22 241,4-4 0,13-11 73,7-9 1,4-12 379,2-13 1,2-7-74,4-6 0,7 4-55,13-4 1,-3 5-16,10 1 1,-8 2 240,8 5 0,-3 4-123,2 9 1,4 8 33,-3 5 1,3 6 57,3 6 1,0 9-122,-1 17 1,-8 9-520,-4 17 0,-5 2-30,-1 5 0,-7-7-241,0 0 0,-9-3-95,2-9 1,3-4 649,-3-9 0,9-5 0,-4-9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28183 5448 7753,'-6'-38'0,"-3"-1"0,-2 0-121,7 1 0,-7 6 0,7 2 0,-4 2 0,-1 4 312,0 3 1,-6 8-1,2 0 1,-6 9-78,-7-3 1,3 5-117,-10 2 1,1 6 34,-6 1 0,-3 6-29,-4-7 1,-3 7 25,-3-7 1,1 7-24,5-6 1,2-1-45,-8-6 0,1 0-147,-1 0 0,-3 0 8,9 0 1,-6 0 103,5 0 0,-12 0 18,7 0 0,-9 9 29,8 4 1,-6 6-9,-6 7 0,2 10-20,-9 9 0,8 9-137,-1-2 1,2 12 232,-3 7 0,5 2-174,-4-2 1,4 10 275,2-4 1,0 5-57,0-5 0,2-6-16,4 0 1,5-7-135,8 7 0,-2 0 103,-4 6 0,7-6-41,-1 0 1,0 2-8,7 11 1,-4 4-2,-3 8 0,2 1-320,5 0 0,-2 6 308,8 0 1,12-48 0,0 1 21,0-1 1,2 0 0,4 1 0,1-1-15,-3 0 1,1 0 0,4 2 0,1 0 9,-2-3 0,0 1 1,3 4-1,1 0-1,-1 6 0,0-1 1,1-4-1,2 0-6,0 5 1,0-1 0,0-3-1,0 0 0,0 1 0,0-1 1,0 0-1,0 0 1,0 7 0,0-1 1,0-5-1,0-1-1,0 3 0,0 1 0,0-4 0,0 0-20,0 0 1,0 0 0,0-1 0,0 0 20,0 5 0,0-1 0,0 0 0,0-1 11,0 1 1,0 1 0,-3 1-1,-1 1-8,1-3 0,0 1 0,-1 2 1,1 1-1,2 3 1,2 0-1,2-6 1,1 1 4,-2 1 0,2 1 1,4-7-1,1 0 3,1 0 0,0 0 0,0 0 0,1-1-2,5 1 0,0 0 0,-1-2 0,0 0 2,1 2 1,1 1 0,1-2-1,0 0 6,-2 1 1,0 0 0,5-1 0,1 0-3,1 5 1,0-1 0,-1-7 0,1 0 37,-4 1 1,0 0-1,1-2 1,-1-1-34,0 3 0,1 0 0,0 1 1,0 0 1,3 3 1,0-1 0,-2-1 0,0 0-6,5 4 1,0 1-1,-3-4 1,-1 0 0,4 3 1,0 1 0,-2 0 0,1 1-14,1 5 1,0 0-1,1-7 1,-1 0-42,-3 1 1,-1-1-1,5-4 1,0-2-19,-1-3 1,0 0 0,2 2 0,2 0 32,1-2 1,2-1-1,-2-4 1,0-1 12,4 0 1,1-2 0,0-1 0,1-1-11,5 0 1,0 0-1,-2-1 1,2 0-12,2-2 1,2-1 0,-2-4 0,0-1 30,1 3 1,0 0-1,1-6 1,0 0-3,-4 3 0,0-1 0,4-3 0,1-2 16,-2 3 1,0-1-1,2-2 1,0 0 12,2-1 1,-1 0-1,42 22 96,0 1 1,3-7-115,-42-19 0,1-1 0,40 16 28,5-2 0,-3-3-27,9-10 1,3-2-8,-52-17 1,1-1-1,1 2 1,0-1-26,47-1 1,-48-3-1,0-2-3,48-7 1,-49 1 0,1-3 21,48-18 1,-48 12 0,0-2-1,-3-2 1,-1-2 0,1 0 0,-1 1 58,46-20 0,-3-8-61,-4-4 1,-4-5 109,-8-2 0,5 0-68,1 0 0,-39 25 0,-2-1 56,34-36 0,-35 32 0,-2 0-6,31-39 0,-4-2-9,-3-5 0,-31 38 0,-2-3-36,-1-2 1,-2-1 0,3 0 0,-1-1 6,-7 2 1,-1-1-1,1-4 1,-1-2-60,-2-2 1,-2-2-1,1-6 1,-1-1 43,-1 1 0,-2 0 1,0-2-1,-2-1-185,-3 0 1,-1 0 0,1-2 0,0 0 182,0-4 1,-1 0 0,0-4 0,-1 1-7,-1-1 1,-1 1 0,-1-2 0,-1 0-36,-4 2 1,0-1 0,0-1 0,0-1-62,0-3 1,0-2 0,0-1 0,0 0 33,0 2 1,0 0-1,-1 1 1,0 0-205,-2 6 0,-1-1 1,0-1-1,-3-1 230,-2-4 0,-1 0 0,0 1 0,-1 0 5,-2 3 1,0-1 0,1-1 0,0 0 8,-4 5 1,0-1 0,3-4-1,0-1-16,-3-1 1,0 0 0,4-6 0,0-1 0,0-2 1,-1-1 0,-1-2 0,0 0 6,1 6 0,0 0 1,-1-3-1,0 1 0,1-2 0,0 0 0,2-1 1,-1-1-6,-4 2 1,-1 1 0,5-3 0,-1 2-269,-4 7 1,1 0 0,3-7 0,1-1 285,-4 1 0,-1 0 1,2 0-1,-2 1-15,-2 5 1,0 2 0,-1 2 0,-1 2-58,-2 7 1,1 2 0,0-2 0,1 1 94,-5-1 1,0 1 0,1 2 0,-1 0 80,-3 4 1,0 0-1,0 2 1,0 1-65,0 9 0,0 2 0,-3-3 0,-1 2 28,2 6 0,-2 1 0,-2 3 0,-1 2 270,-29-38 0,-1 11-288,1 2 0,5 2-202,-4-2 1,-3-1 68,3 7 0,-7-1-310,6 1 1,-5 3 60,5-9 1,-6 2-49,7-1 0,6-6 86,6 6 0,1-6 290,-7-1 0,4 0 0,0 0 0,1-1 0,5 1 0,5 0 0</inkml:trace>
  <inkml:trace contextRef="#ctx0" brushRef="#br0">7133 17466 7776,'-7'19'-148,"-1"0"1,-1 1 0,-2-1 0,3 0-52,-1 1 1,3-1-193,6 0 391,0 1 0,0-1 0,0 0 0</inkml:trace>
  <inkml:trace contextRef="#ctx0" brushRef="#br0">28860 11360 7465,'11'-8'-633,"-1"4"0,-3-7 1273,6 2-630,-5-6-150,1 13-72,-1-15 112,-5 6-341,5 0 441,-8 3 0,9-1 0,1-1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19949 12500 7886,'-20'0'-225,"1"0"1,0 0 0,-1 0-317,1 0 470,8 0 1,-6 0 0,4 0-1,-4 0-44,-2 0 46,-1 0 0,1 0 195,0 0 1,-1 0 0,1-2 600,0-4-543,-1 4 0,1-9-17,0 4 0,6 5 152,0-4 45,0 4-182,-6-7-5,-1 7 17,10-7-32,-8 9-46,16 9-33,-6-7 1,16 7 37,5-9 0,11 0-76,1 0 0,10 0-6,-3 0 0,5 0-5,1 0 1,3 0-126,4 0 0,-4 0 82,4 0 1,-4 0-135,-2 0 0,1 0 0,5 0 0,-4 0 81,4 0 0,3 0-90,-3 0 0,0 0 102,-7 0 1,-1 0-3,-5 0 1,3 0-2,-10 0 1,1-9 4,-7-4 0,-8 3-56,-4-3 0,-5 6-6,-2-6 0,-9 7-29,-4-7 1,-6 9 76,-7-3 0,3-1 40,-10 1 0,8 1 4,-8 6 1,3 0 127,-2 0 1,4 0-115,9 0 0,-7-7 130,0 1 1,7-1-85,6 7 40,0 0-57,2-8 6,3 6 1,10-7 48,4 9 0,5 0-3,8 0 1,1 9 114,-1 4 0,0 4-101,1 2 0,-7 9 130,0 4 0,-9 5-181,2 1 0,-6 3 15,-6 4 1,-11-2-124,-9 9 1,-6-3 95,6 3 1,-6-7-677,6-13 1,0 0 72,7-13 575,8-4 0,-6-23 0,6-3 0</inkml:trace>
  <inkml:trace contextRef="#ctx0" brushRef="#br0">21688 10993 8032,'-2'-19'-36,"-2"0"0,-3-1 0,1 3 0,-1 2 152,1 2 0,0 7 0,3-5 17,-3 3 1,2 1 157,-9 7-215,9 0 0,-14 0 0,8 2 99,-1 5 1,0-5 18,5 4-144,4 5 0,-9-2 22,4 3 1,5 6-91,-4-5 1,4 6-75,2 7 1,0 4 108,0 8 0,0 7-228,0 0 0,0 9-3,0-2 1,0 3 34,0 3 1,0 7-15,0-1 0,0 1-103,0-7 0,0-3 113,0-3 1,0-7-39,0-13 13,0-4 64,0-17 1,2-3 154,4-8 0,-4-8-10,5-5 0,-5-4-32,-2-3 0,0 1 31,0 0 0,0-7 102,0 0 1,0 1-39,0 5 1,0-1 186,0-5 0,0 5 411,0-5-429,-9 4 1,7 3-37,-4 0 0,4 6 137,2 0-181,0 9 1,2-5-48,4 9 0,-2 9-24,9 4 1,-6 6-16,6 7 0,-9-5-33,2 5 0,3 2-278,-3-3 1,1 3 137,-7-2 0,0-4-304,0 3 1,0-10 130,0-2 0,0-6-38,0 6 0,2-9 10,5 2 0,1-6-312,5-6 619,13-5 0,-13-17 0,15-2 0</inkml:trace>
  <inkml:trace contextRef="#ctx0" brushRef="#br0">22751 11090 8041,'0'-19'-747,"0"-1"1026,0 1 300,0 0 0,-8 8-281,-5 5 0,2 3-162,-2 3 0,9 9-99,-2 4 82,-5 4 1,9 4 0,-5 5-15,5 6-94,-7 5 0,7 2 1,-4-1-167,4 1 1,0 6-138,-5 0 1,5 7-101,-4-7 0,3 0 66,3-7 1,-6 1-59,0 0 0,-1-7 105,7 0 1,0-15 79,0 3 1,0-12 57,0 5 175,0-9-5,0-4 0,0-10 16,0-10 1,7 1 254,-1 0 0,3-1-88,-3 1 1,-2-7 13,9 0 1,-6 1 104,6 5 0,-7 1-8,7 0 0,-7 6-205,7 0 1,-6 9 11,6-3 0,-7 5 104,7 2-277,-9 0 0,5 9-256,-9 4 0,0 10 53,0 3 0,0 2-447,0-2 693,0-5 0,-9 16 0,-2-7 0</inkml:trace>
  <inkml:trace contextRef="#ctx0" brushRef="#br0">21012 16809 7963,'-20'-19'89,"1"-1"1,8 1 250,5 0-192,4-1 1,2 1 0,0-3-79,0-3 0,6 3 85,1-4-102,8 5 1,-13 8 173,4 0-218,-4 9 0,-4-5 238,-4 9-281,-5 9 1,-8-5 0,-1 11 84,1 7 57,0-3 0,-7 9 0,-2-9 299,-2 1-264,6 7 0,-4-5 0,9 2-21,0-9 1,2 2-38,4-4 0,-2-3 6,8 3 10,1-8 0,6 12 61,0-4-97,0 4 0,8 2-176,5 0 135,4 1 0,9-1 0,2 0-32,2 1 1,2 5-24,7 1 0,8 0-222,5-7 38,4 9 0,4-6 0,4 3 35,7-3 0,6-3-3,7 1 0,4-1-1357,9 0 1519,0 1 0,10-1 0,-50-9 0,2-1-19,4 1 0,1-1 0,-1 1 0,0 0-184,2-1 1,-1 1-1,-3 0 1,1-1 189,2 1 1,1 0 0,0-1 0,1 1 21,4 0 1,1-1 0,-5 1 0,-1 0 6,3 0 0,0-1 0,-4-2 0,1-1-45,-1 1 1,0-1 0,4-4 0,0 0-8,0 1 1,-1 1-1,-3-3 1,1 0 43,3-1 1,-1 0 0,-4 0 0,-1 0-3,2 0 0,1 0 0,-4-1 1,0 0 15,4-2 1,-1-1-1,-5 2 1,0-2-35,-1-5 1,0-2 0,-1 4 0,0-1 84,46-17 0,-6-6 174,-7-1 40,-9-4 1,-1-3-1,-11 1 8,-3-1 0,-1-6-52,-7 0 1,-9-3-532,-4 3 246,-4 5 1,-2-8 0,-1 10-231,1-1 0,-9 0 77,-4 1 216,4-1 0,-7 1 0,5-1 0,-6 0 0,-7 1 0</inkml:trace>
  <inkml:trace contextRef="#ctx0" brushRef="#br0">12545 13408 7817,'11'-8'101,"-5"-5"244,-4-4 0,5-3-64,-1 1 1,9 0 401,-2-1-756,4-7 0,-4 5 0,-2-6-527,-2 0 444,-3 7 1,-6-14 0,0 10-104,0 1 1,-15 3 212,-4 1 1,-7 3 79,0 4 1,-10 5-15,-10 8 0,-5 0 41,6 0 1,-15 0-88,2 0 0,-7 8 140,1 5 1,2 6-51,-9 7 0,-5-2 111,-1 8 0,-7 0-284,7 7 1,0 2 375,-7 4 0,-8 2-164,1 5 1,42-25 0,0-1 23,-42 19 1,3 7-73,-2-7 1,4 13 64,2-7 1,1 9-184,12-8 1,-4 4 101,-3 2 0,3 2-106,4 4 1,5 3 40,8 4 1,2 6-54,4 0 1,12 0 17,7 7 1,10-2-128,-3 2 0,4 6 62,3 13 1,8-11 98,5 5 1,4-5-3,2 5 1,4 1-19,9 5 1,8-4 37,-3-47 1,3-1 0,26 48-269,5-3 0,-20-47 0,2-1 236,4 1 1,2-1-1,-1-4 1,1 0 23,4-1 1,2-3 0,0-4 0,1-3 7,3-2 1,3-4-1,1-2 1,1-3 6,6-4 0,1-3 1,-2-4-1,0-3-17,4-3 0,1-4 0,0-4 0,1-4-103,5-4 0,0-4 0,-1-3 0,-1-5 170,6-7 0,-1-4 1,-8-1-1,-1-1-135,-1-5 1,0-2 0,0-1 0,-1-2 246,-1-5 1,-1-1-1,0-2 1,0-2 46,-2-4 1,-2-2 0,-3 0 0,-3-1-87,-1 0 0,-3-2 0,-5 1 0,-2 1-15,-4 2 1,-2 0 0,-3 1 0,-1-1-62,-1-3 0,0 0 0,-5 7 0,-3 2 13,-7 0 1,-3 1 0,7-45 142,-18 9 1,-9 4-97,-4 8 0,-19 12-78,-7 8 1,-14 11-102,-5 15 0,-9 6-169,-10 13 1,-9 4-14,-4 9 1,-7 9-17,-6 4 0,-5 6-846,50-6 0,0 0 1118,-40 8 0,-8 9 0,14-4 0,-2 6 0,1 5 0</inkml:trace>
  <inkml:trace contextRef="#ctx0" brushRef="#br0">21669 12114 7900,'0'-13'-556,"0"0"1,-2-2 668,-5-2 1,5 4 53,-4 0 0,1 7-17,-1-7 0,4 6 1,-7-3 311,1 1-200,6-6-181,-16 13 1,14-13-190,-9 9 113,9-1 0,-7 1 1,5-1 17,-7 3 1,2 2 29,-2 2 0,7 0 38,-7 0-57,0 0 0,-6 0-10,-1 0 0,1 0 3,0 0 0,-1 6 3,1 1 1,0 8 1,-1-2 1,1-3 1,0 3 1,-1-6 9,1 5 0,2-5-37,4 6 0,-4-9 4,4 3 1,-4 1-3,-3-1 0,7 5 39,1-5 1,5 6 2,-6-7 1,7 9-23,-7-2 1,6 2-1,-5-2 0,5 4-32,-6-4 1,7 6-10,-7 7 1,9-4-8,-3 3 0,3-3 21,-3-3 0,5 7-8,-4 0 0,4-1 9,2-5 1,0-1-14,0 0 0,0 1 140,0-1 0,0 0 31,0 1 0,6-1-136,1 0 1,8 1-45,-3-1 1,-1 0 10,2 1 0,0-1-3,6 0 0,1 1-15,-1-1 1,0 0 11,1 1 0,-7-3-15,-1-4 1,1 4 51,7-4 0,-1 4 2,0 2 0,-6-6 48,0 0 0,0-7-64,6 7 1,-6-6 43,0 6-49,0-9 0,6 4 0,1-8 1,-1 0-7,0 0 1,-6 0-5,0 0 0,0 0 5,6 0 1,1 0-20,-1 0 46,0 0 0,1 0-26,-1 0 1,0-2 1,1-4-2,-1 4 1,0-9 1,1 4-2,-1 5 0,0-13-1,1 9 0,-8-7 42,1 7 1,0-7 0,7 6 0,-8-8 12,1 2 1,0-2 124,7 2 1,-8-4-117,1 4 0,-6-2-49,6 2 1,-3-4 6,3 4 15,4-4 0,-8-2-2,4 0 0,-2-1 14,-5 1 1,-4 0-10,5-1 0,1 7 54,-1 1 1,-1-1 28,-6-7 1,7 7-53,-1 1 1,1-1-41,-7-7-23,0 1 1,0 0-13,0-1 1,0 8-12,0-1 1,0 0 20,0-7 0,0 1-6,0 0 1,0 0-112,0-1 1,0 1 112,0 0 1,-3-1-23,-3 1 0,4 0 14,-5-1 0,3-5 6,-2-1 0,3 6-11,-3 8 0,-3-1-12,3-7 1,-9 1 0,6 0-1,-4-1 0,-4 8-73,4-1 1,3 6 79,-3-6 1,2 7-129,-2-7 1,-4 7 119,4-7 0,-2 6 3,2-6 1,-4 9-71,4-2 0,2 3-104,-2 3 98,1 0 1,-8 0-6,1 0 0,8 9-16,5 4 0,-3-2-511,3 2 29,-9-1 250,13 8 0,-7-7-702,9 0 238,0-9 815,0 13 0,9-15 0,1 7 0</inkml:trace>
  <inkml:trace contextRef="#ctx0" brushRef="#br0">22732 11882 7900,'11'-2'-552,"-5"-4"0,-1 3 541,1-3 0,-4 2 234,5-3 1,-5 3 182,-2-9-253,0 9 0,0-7 80,0 5 0,0 1-145,0-8 157,-9 9-236,7-5 23,-15 1 52,15 6-86,-16-7-15,8 9 1,-3-6 33,0-1 1,7 1 2,-7 6 0,6 0 22,-6 0-66,0 0 1,1 2-1,-1 2-1,-2 3 0,0 1 18,2-1 1,-4-3-3,4 9 1,-5-7 11,-1 7 0,6-2-11,0 2 12,0 4 1,-6-8 3,0 4 0,2 4 39,4-4 1,-4-3 64,4 3-81,4-9 1,-6 14 0,6-8 4,-1 1 1,3 4 0,-6-8 1,7 5-12,-7-5 1,9 8 2,-3-2-26,-3-5 0,7 10 0,-3-6-25,4 6 0,-5-5-28,1-1 1,-1 1 56,7 7 0,0-1-27,0 0 1,0 1 20,0-1 1,0 2-3,0 5 1,0-4-4,0 3 1,0-3 3,0-3 0,0 3-6,0 3 0,3-3 0,3 4 0,-2-5 3,9-2 0,0 1-2,6-1 1,-6 0 3,0 1 0,0-1-4,6 0 4,1 1 1,1-8-1,3 1-1,2 2 1,-1 0 1,-5-2 1,-1 2-24,0-8 0,3 6-3,4-7 1,-5 7 45,5-7 94,-5 1 29,7-7 1,-6 0-99,4 0 0,-11 0 62,-2 0-84,-1 0 1,8-9 12,-1-4 1,-6 3 42,0-3 1,-2 6-19,1-6 1,4 1 25,-10-8 1,7 7 136,-7 0 0,7 1-120,-6-8 1,5 1-37,-5 0 0,2-1 24,-3 1 0,-4 0 70,5-1-169,3-8 1,-8 7 0,5-7 72,-5 0 1,4 7-153,1-5 0,-1-2 26,-6 2 0,7-6 28,-1 6 5,1-8 1,-7 12-1,0-5 34,0-1 1,6 6-5,1-4 0,-1 5 86,-6 2 20,0-1-88,-9 1 1,5 0 41,-9-1-71,9 10 1,-13-8 11,4 6 0,2-3 2,-2 2 1,7-2-13,-7 8 1,6-1-8,-5 1 0,5 3-75,-6-9-76,9 9 1,-11-7 111,9 5-289,-1 3 24,-2-5-288,-1 8 311,-1 0 1,0 0 127,5 0-1044,4 0 131,-7 0 358,9 8 721,9 3 0,10 8 0,11 1 0</inkml:trace>
  <inkml:trace contextRef="#ctx0" brushRef="#br0">24008 11785 7900,'-9'-30'9,"5"3"0,-7 7 0,1 3 0,1 2 251,0 2 1,-4 7-1,5-5-82,-3 2 0,5 3 0,-7 6-32,-2 0 1,4 0 0,-2 0-261,-2 0 171,7 0 1,-10 6 0,5 3 0,-4 0-1,-2 1 128,0 1-243,-1-7 0,1 13 0,0-4 80,-1 5 1,1 1-85,0 0 0,-1 3 78,1 3 0,0-1-77,-1 8 1,3-6-105,4 6 1,-2-6 120,9 6 1,-1-2-127,7 2 1,0 5 114,0-5 0,0 2-16,0-1 1,2 3 51,5-4 1,4 3 0,8-3 0,-2 4 20,-4-3 0,11 1-38,-5-2 0,5-2 59,-5-4 0,0-2 41,1 8 0,5-9 37,1 3 0,6-4-49,-6-3 1,6-2 111,-6-4 1,8 2-92,-1-9 0,-3 1 15,2-7 0,-6 0 40,6 0 1,-8-2-31,1-5 1,-3 3 8,-3-9 0,1 2 16,-1-1 1,-2-6 68,-4 5 1,2-10-77,-9-3 0,3 0 20,-3 7 0,3-7-58,4 0 0,-2-6 7,-5 7 0,-2-10-111,9 3 0,-8 2 30,1-2 0,3 0 29,-3-7 1,0 7 55,-6-1 0,0 8-16,0-7 0,0 8 28,0-2 0,-2 5 18,-4 1 0,-5 1-56,-8 0 1,0 6 18,-1 0 0,1 7-34,0-7 1,-7 6-254,0-6 0,0 7-91,7-7 0,-3 9 152,-3-3 1,3-1-179,-4 1 182,5 1 1,2 6-450,-1 0 160,9 0-250,-6 0-245,15 0 13,-6 0 463,8 0 0,2 6 138,4 1 0,-2 8 310,9-2 0,-2-3 0,2 3 0,13 0 0,-5 6 0</inkml:trace>
  <inkml:trace contextRef="#ctx0" brushRef="#br0">25071 11921 7900,'0'-20'0,"0"1"0,0-2 0,0-3 0,0-2 113,0 3 0,0 8 75,0 2 0,0 0 0,-2-4 1,-2 2 184,-3 2 1,-1 6-33,1-6 0,3 9 213,-9-2-268,0 4-243,-6 2-77,-1 0 0,8 0 0,1 2-132,2 4 97,-6-4 0,11 15 0,-9-4 17,-2 5 1,4-6-76,-2 1 1,7 7 111,-7 5 1,7 3-98,-7-2 0,6-2 37,-6 8 0,9-6-116,-2 6 0,1 0 24,-1 7 0,4-1 48,-5 1 0,5 0-12,2-1 1,0 7 97,0 0 0,0 3 8,0-3 0,7-5-16,-1 6 1,9 1 21,-2-2 0,4-6 4,2-7 0,-4 0 89,5 7 1,-5-7 10,11 0 1,-5-8-59,-2 1 0,1-5 80,-1-7 0,3 2-40,3-9 0,-3 7 6,4-7 1,-5 1 16,-2-7 0,1-2 121,-1-5 0,0 3 40,1-9 5,-1 0 1,0-13-72,1 1 1,-1-3-121,0 2 0,1 2 4,-1-8 0,0 0 18,1-7 1,-3 1-10,-4-1 0,4 7-11,-4 0 1,-2-7-26,1-6 0,-7 0 3,1 6 0,-4 7 13,-2 0 1,0 2 38,0-3 1,0-1-13,0 8 0,-2-2-38,-4 3 0,-5 5-15,-8 1 0,-1 0-2,1 6 0,0-4-20,-1-3 0,-1 8-132,-5-1 1,5 8 56,-5-1 0,4-3-159,3 3 0,0-3-109,-1 3 0,1 4 54,0-5 0,-1 5-45,1 2 1,6 0-182,0 0-120,9 0-25,-5 0 162,9 9 1,0-5 93,0 9 0,3-9 394,3 3 0,-2-3 0,9 2 0,0-4 0,6 7 0,1-9 0</inkml:trace>
  <inkml:trace contextRef="#ctx0" brushRef="#br0">26154 12095 7900,'19'0'-154,"0"2"0,1 2 0,-1 3 0,0-3 0,1-2 1,1-2-1,3 0-876,1 0 1030,1 0 0,2 0 0,2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4678 6318 7894,'-18'-2'-251,"6"-5"279,3-4 0,18 1 1,3 3 5,6 5 1,1 2 0,2 2 0,3 3 113,2 1 0,6 0 0,-4-6 0,2 0 131,4 0 0,5 0-176,6 0 0,-2 0-24,9 0 1,-1 0-2,7 0 0,9-2-82,4-4 0,4 2-108,2-9 0,9 8-116,4-1 0,-2 4 154,3 2 1,-1 0 35,6 0 0,3 0-6,4 0 1,-2 0 35,9 0 0,-1 0-164,-51 0 0,0 0 0,1 0 1,0 0 174,2 0 0,1 0 0,0 0 0,0 0 5,3 0 1,-1 0 0,3 0 0,-1 0 80,-1 0 1,-1 0-1,4 0 1,2 0 21,4 0 1,0 0 0,-4 0 0,0 0-219,4 0 0,0 0 0,-4 0 1,-1 0 173,-1 0 0,0 0 0,0 0 1,1 0-16,2 0 1,0 0 0,-3 0 0,-1 0-12,1 0 1,0 0 0,-4 0 0,0 2 3,-2 1 1,-1 0 0,-2-1 0,0 1-142,3 3 1,-2 1-1,48-3 25,-12 2 1,-1 3 51,-11-3 1,-1 9 122,-5-2 1,-12 2-85,-8-2 0,-2 4 300,-11-4 1,-6 4-622,-7 3 1,-8-1 559,2 0 0,1-1-483,-1-6 0,0 6 186,-7-6 1,9-3-492,5-3 1,3-3 528,3-3 0,8 8 0,2 3 0</inkml:trace>
  <inkml:trace contextRef="#ctx0" brushRef="#br0">14865 6434 7687,'-20'0'35,"1"0"0,0 0 0,-1 0 0,1 0 59,0 0 1,-1-2-1,1-3 1,0-1-148,-1 2 0,7 1 144,1 3 0,-1 0-154,-7 0 13,10 0 0,-1 0 121,4 0-28,5 0 1,-6 9 0,8 6 61,0 9-81,0-3 1,0 16 0,2-5-15,4 4 0,5 3-130,8 0 0,9 4 98,4-5 1,7 5-86,6-11 0,0-4 63,13-2 1,-4-7 15,10-6 0,7-4 61,7-9 1,8-2-310,10-5 1,3-12 320,4-13 1,-50 14-1,-1-1 79,3-1 1,0 1-1,2 3 1,0 0-22,-2 0 1,-1 0 0,0 0-1,0 0-40,0-3 0,1-1 0,-1 2 0,0 0 12,1 1 0,-1 2 0,45-13 51,-9 8 0,-15 7 15,3 1 1,-18 7-5,-9-1-32,-3 4-152,-36-7 0,4 5-193,-23-9 1,-12 0-29,-13-6 1,-5-7 121,-2 0 1,3-15-895,4 3 1040,4-14 0,8-6 0,1-10 0</inkml:trace>
  <inkml:trace contextRef="#ctx0" brushRef="#br0">24472 6434 7730,'-17'-13'-229,"4"0"297,-4 9 1,8-7-49,-4 4 1,-4 5 163,4-4-165,4 4 0,-6 4 1,7 2-99,-3 3 100,7 8 0,-11-11 0,8 9 81,3 2-42,2-7 0,2 10 1,0-5 13,0 4 0,2 8-29,4 1 1,12 2 19,7-2 0,10 4-34,-3 9 1,15-1-92,11 1 1,9 6-7,10 0 1,9 7-221,4-7 1,-38-19-1,1-1 234,5-1 0,0-3 0,1-1 0,1-1 35,3-2 1,2-2 0,2-3 0,0 0-19,0 1 0,1-1 1,2-4-1,0-3 50,-6-1 0,0-1 1,3-2-1,0 0 47,0 0 1,1-2 0,2-3 0,-1-1-45,-1-1 0,0-1 0,2-1 0,-1-1 51,-4 0 1,-1-1 0,2-3 0,-1 0-61,0 1 1,-1-2 0,5-5 0,0-2 8,-4 2 1,-2-1-1,2-5 1,-3-2-34,-6 2 0,-2-1 0,-2-2 1,-1-2 84,-5-2 1,-2 0 0,40-31-47,-13-8 0,-13 9-5,-13-2 1,-15-1 9,-11 7 0,-2-4 47,-10 11-76,-1-5 0,-6 7 0,0 3 0,0 6 0,0 1 0</inkml:trace>
  <inkml:trace contextRef="#ctx0" brushRef="#br0">30715 4946 7765,'9'-19'-272,"0"-1"1,6 1 0,-7 2 183,-6 4 1,-8 4 353,-20 9 0,3 0 0,-10 3 0,-1 1 311,-2 2 1,-3 7-371,0-6 0,1 8 0,-1-5 0,0 3 66,1 0 0,5 6-85,1 7 1,6 9-164,-6-3 1,15 4 62,-2 3 0,12 0-144,1-1 0,4 1-37,2-1 1,10 1 2,10 0 1,10-9 112,15-4 1,-2-5 23,8-2 0,1-8 29,6-4 0,0-5 144,0-2 1,2-9-242,4-4 1,-10-4 86,4-2 0,-13-1-275,0 1 1,-10 0-14,-3-1-938,-17 1 743,2 0 0,-17 6 10,0 0 0,-2 7 74,-4-7 0,1 0-44,-8-6 1,3-1 401,-3 1 0,-2-7-63,8 0 0,-1-8 225,1 2 1,5-7-85,-4-6 0,3 4 71,3-4 1,0 7 23,0 5 1,9-1 75,4 8 0,-2 3-38,2 10 0,-7 4 37,7 9 0,0 2 10,6 5 0,-6 6 177,0 12 0,-2 5 72,2 9 0,2 6-155,-9 0 0,7 9-143,-7-3 0,3 5-98,-3 2 0,-4-4-120,5 4 1,2-13-55,-3 6 0,7-1-225,-7-5 0,7-6 18,-6-7 1,8-9-377,-2 3 1,4-4-110,2-3 0,-4-6 227,4 0 0,-4-9 58,11 2 0,-4-3 35,-3-3 1,0-3 11,1-3 1,-1-5 245,0-8 0,1-3 152,-1-3 0,0 3 0,1-4 0,-1 3 0,0-3 0,1 5 0,-1-7 0</inkml:trace>
  <inkml:trace contextRef="#ctx0" brushRef="#br0">32146 5101 7765,'-2'-18'0,"-5"6"0,5-6 219,-4 6 0,1 1 994,-1-2-479,4 9-493,-15-5 0,6 11-131,-8 5 1,6 3 41,0 10 1,6 5 0,-5 1 0,5 6-27,-6-6 1,9 8-182,-3-1 0,5-3 23,2 2 1,2-6-214,5 6 1,4-6 43,8 6 0,0-9-12,1 3 1,5-4 22,1-3 0,9-6 164,-3 0 1,2-9 38,-2 3 0,5-7-10,-5-7 0,-2-6 156,2-13 0,-8 3-132,2-9 1,-7-1 110,-6-5 1,2-7-198,-9 0 0,1-7 97,-7 7 0,0-2-39,0 2 1,-9 4-38,-4-4 0,3 4-129,-3 2 0,0 9-35,-6 5 0,-1 3-585,1 3 2,8 8-357,-6 2 359,15 9 783,2 0 0,11 0 0,8 9 0,0 2 0</inkml:trace>
  <inkml:trace contextRef="#ctx0" brushRef="#br0">33170 5313 7765,'3'-19'450,"3"-1"-202,-4 10 751,7-7-497,-9 14 1,-2-5-277,-5 8 1,-4 8 0,-10 5-49,-5 4 1,-4 9-36,-9 0 1,-8 15-116,-4-3 1,-16 16 115,-10 4 0,-7 2-368,39-25 0,0 1 0,-6 0 1,1 1 248,2 5 0,-1 0 0,-5-2 0,-1 1-95,0 4 1,0 0-1,2-4 1,1 0 2,0 1 0,1 0 0,5-3 1,2-1-51,1-2 0,2-1 1,-39 34-124,3-5 0,8-10 29,5 4 1,6-11 36,6 4 0,-4-8 46,5 2 0,4-4-6,2-2 0,4-1 93,2 1 1,-6 0 13,0-1 1,6-8 392,7-4 1,8-11-656,-1-2 350,3 0 1,5 0-390,4 0-293,4-9-82,1 5-497,6-9 1200,-7 0 0,18 8 0,1 3 0</inkml:trace>
  <inkml:trace contextRef="#ctx0" brushRef="#br0">31856 6975 7765,'0'-20'211,"0"1"1,2 0-1,2-1 1,3 1 2006,-3 0-1686,-2 8-279,-2 2 0,7 12 70,-1 3 0,1 5 7,-7 8-278,8 9 0,-6-4 1,5 8 299,-5 2-603,-2-6 1,0 9 0,0-5-925,0 4 955,0 3 0,-2 6 1,-2 0-593,-3-2 0,-6-2 381,7-3 0,-7-1-149,6-5 1,1 2-288,6-8 867,0 0 0,0-15 0,0-3 0,0-8 0</inkml:trace>
  <inkml:trace contextRef="#ctx0" brushRef="#br0">32146 7013 7765,'0'-10'2561,"0"-8"-1991,0 16-350,0-6 1,0 10-76,0 4 0,2-1-92,5 7 1,-3-1 87,9 2 1,-7 2-123,7-8 0,0 8-35,6-3 0,-6-1-95,0 2 0,0-7-61,6 7 0,1-8 183,-1 1 1,-2-2 36,-4 3 1,4-5 88,-4 4 0,-2-3 217,2-3 0,-9-3-159,2-3 0,-3 2 73,-3-9 0,0 0-114,0-6 1,0-1-176,0 1 1,0 0-537,0-1 1,0 1 180,0 0 0,0-7-46,0 0 1,0 0-78,0 7 1,0 0-394,0-1 1,2 1-146,4 0-39,-4-1 1076,15 1 0,-6 2 0,9 4 0,-8 5 0,1 8 0,-8 0 0,12 0 0,-6 0 0</inkml:trace>
  <inkml:trace contextRef="#ctx0" brushRef="#br0">32649 6801 7765,'19'0'-939,"0"0"563,1 0 1326,-10 0 0,7 0 172,-4 0-765,5 0 1,-8 8-85,-3 5 0,-5-2 114,-2 2 1,0 2-251,0 11 0,6-5-87,1 5 1,1-5-108,-1-1 1,-3-1 95,9 0 1,0-1 119,6-6 1,-4-1 2,5-4 0,-5-5-5,10 4 0,-5-6-87,-7-6 0,4-5 12,-4-8 1,-3-1 340,3 1 1,-8-7 79,1 0 0,-4-8-397,-2 2 1,-2 4-95,-4 2 0,1-2-129,-8 3 1,0-1-329,-6 7 1,6-1-589,0 1 0,0 2 172,-6 4 0,0 2-405,-1 5 1,-1 4 1265,-5-5 0,-4 14 0,-8 3 0</inkml:trace>
  <inkml:trace contextRef="#ctx0" brushRef="#br0">16392 12326 7819,'-37'-2'-138,"5"-4"0,6-5 0,5-2 0,1 3 244,1 1 397,8 3-805,3 6 322,16 0-41,3 0 27,8 0 1,1 0-1,1 0 5,5 0 1,6 0-68,13 0 0,5 0 46,8 0 0,15 0 8,4 0 0,24 0-2089,9 0 2136,-42-4 0,3-1 0,8 3 1,3 0-1,11-4 0,3-1-13,6-1 1,2 1-1,-30 2 1,0-1-1,2 2 37,5-1 1,1 1-1,0 0 1,-3-2 0,-1 0-1,1 1-19,2 0 0,1 1 1,0 0-1,-3 1 0,0 0 1,-1 0-15,-1 1 1,0-1-1,1 2 1,2 0 0,0 0-1,1 1 114,0-1 1,1 2 0,-1-1-82,-3 0 1,-1 0 0,0 0 0,1 0-1,0 0 1,-2 0 0,33 0 0,-1 0 75,2-1 0,-1 2 0,-35-1 0,0 1 1,0 0-433,36 2 0,-1 0 0,-6 1 0,0 1 355,1 1 0,-2 1 0,-8 1 0,-1 1-218,-5-3 0,-2 1 0,-3 1 1,-1 3 62,-4 2 1,-1 0 33,-3-3 0,-2 1 1,-4 3-1,-1 0 1,-7-4-1,-2-1-92,48 11 0,-5-1-245,-18 0 0,-5 7 390,-7 0 0,-13 2 0,2-2 0,-5 6 0,-3 4 0</inkml:trace>
  <inkml:trace contextRef="#ctx0" brushRef="#br0">2880 13331 7711,'-19'0'-86,"-1"0"0,1-2-354,0-4 0,-1 3 328,1-3 0,0-3 0,-1 3 78,1 2 34,0 1 0,-1 3 0,1 0 0,0 0 36,-1 0 1,-1 0-1,-5 0 0,5 0 22,-5 0 0,2 3-23,-2 3-31,5-4 0,-7 9 0,9-7 37,-1 3-17,1 8 1,6-13-1,2 6-35,3 1 1,-5-5-27,6 9 1,-1-6 103,1 6-4,5-9 270,-6 13-176,8-6-54,0 8 0,2-6-43,4 0 0,-1-7 4,7 7 1,3-2-23,11 2 1,2-3-84,4-3 1,11-3 53,-4 9 1,10-9-115,-4 3 0,11-5 79,2-2 1,2 0-5,11 0 0,2-2 149,11-5 1,6-3-298,13-10 1,-48 8-1,0-1 199,6 0 0,0 0 0,-2-3 0,1 0 31,0 2 1,2 2 0,1-2 0,1 0-11,0 1 1,1 0-1,4 2 1,1 1-19,1-3 0,0 0 0,-4 2 0,-1 0-194,-4 2 0,-2-1 0,3 1 0,-1 1 176,-1 1 1,0 1 0,1-2 0,-1 1 24,-2 4 1,-2 0-1,44-10-210,-5 6 1,-3 1 221,3 6 1,-1 0-155,-5 0 0,-10 0 98,-9 0 1,-16 0 149,3 0 0,-6 2-240,-1 4 1,-5-1 198,-14 8 0,4-9-586,-3 2 0,-3 5 570,2 2-84,0-4 0,7 8 0,-1-7 0</inkml:trace>
  <inkml:trace contextRef="#ctx0" brushRef="#br0">25477 15514 7920,'-69'20'-113,"3"-1"0,12-2 0,7-4 0,10-7 1,7-3 1013,7-3-448,10 0 0,4-3 0,9-3-191,0-7 0,2-4 1,7-4-1,10-3-37,11-2 1,7-8-214,1 2 0,7-11 119,1-2 1,9 0-118,3 6 0,3-6-266,9 0 1,1-7 156,7 7 1,1-2-408,5 2 1,6 2 402,-40 17 1,3 0-1,7 3 1,3 1-4,4-4 1,1 1-1,2 3 1,-1 1-187,-1-2 0,0 1 1,3 1-1,2 1 257,0 1 0,2-1 0,3-2 0,1-1 9,-2 1 0,0-1 0,-1 0 1,-1-1 7,-7 2 0,-1-1 0,1-1 0,-1-2-26,1-2 1,0-2 0,1 2-1,-1 1-138,-3 1 1,-1 0-1,-4 2 1,-2 1-33,32-16 0,-6 1 59,-13-1 1,-7 9-206,-12 4 0,-13 7 439,-14 6-622,-12 4 806,-4 9 0,-26 18 0,-5 3 0</inkml:trace>
  <inkml:trace contextRef="#ctx0" brushRef="#br0">26675 15901 8169,'-2'-20'-111,"-2"1"1,-5 0 0,1-1 271,-1 1 0,-4 0 1,5 0 592,-3-1 0,7 7-389,-3 0 0,5 7 106,2-7 1,0 7 187,0-7-526,0 9 0,2-5-185,5 9 1,3 11 116,10 8 0,-1 9-76,0 11 1,7 8-105,0 4 1,2 14 52,-2 6 1,-5 4-125,5 2 1,-5 5 127,-1 8 1,-7-7-65,0 14 1,-9-7-6,2 0 1,-4-10-238,-2-9 1,0-11-58,0-2 0,0-11-787,0-15-525,0-4 1304,9-17 1,2-3 428,8-8 0,0-8 0,1-5 0,-1-13 0,0-4 0</inkml:trace>
  <inkml:trace contextRef="#ctx0" brushRef="#br0">27526 15553 8169,'0'-13'-87,"-2"0"-422,-5-2 446,5-2 1247,-15-2 0,15 6 358,-5 0-1273,5 9-36,2-5 1,7 11-1,-1 5 1,9 3-52,-2 10 1,2 8-169,-2 4 0,4 11 48,-4 2 1,-2 11-140,2 2 1,-3 2-97,3 11 1,2-7 89,-8 7 1,6 0-47,-7 6 1,1 0-209,-7 0 1,6-10-251,1-9 0,1-2-9,-1-11 1,-3-2-247,9-11 0,0-13 347,6-12 1,2-7 494,5-7 0,4-12 0,9-11 0</inkml:trace>
  <inkml:trace contextRef="#ctx0" brushRef="#br0">28357 15244 8169,'0'11'409,"0"6"193,0-4 1,0 6-235,0 7 0,0 15-103,0 16 1,0 14-154,0 19 1,-2 3-375,-1-39 0,0 1 1,-6 53-81,3-53 1,-1-1-1,-8 43 178,9-14 0,-1-14 16,7-11 0,9-4 141,4-16 0,10-10-270,3-15 1,15-11 286,-2-2 1,12-13 273,1-19 1,6-9-57,6-17 1,-2-10 29,9-9 1,-8-3-55,-31 35 0,0 0 1,20-37 37,-7-1 1,-11 3 221,-2 3 1,-17 8 149,-2 5 0,-17 6-368,-9 6 1,-13 12-115,-6 7 1,-5 16-250,-1-2 1,-7 12-310,0 1 1,-1 4-694,8 2 0,1 0-240,5 0 1359,-4-9 0,14-1 0,-6-10 0</inkml:trace>
  <inkml:trace contextRef="#ctx0" brushRef="#br0">25864 13331 8458,'-13'-26'-141,"0"1"1,0-1-1,2 0 1,3-2 411,-1-2 0,7 0 6,-5-2 1,-3 4 175,-3 9-284,4-9 0,-8 13 0,4-2 450,-4 6-560,-2 4 0,-1 10 0,-1 3-35,-5 7-77,5 13 0,-7 6 0,6 11 187,-4 2 0,5 8-57,-5-1 1,7 4-37,6 2 0,-2-2-107,8-5 1,1 5-30,6-5 1,0-3 74,0-3 0,11-13-91,8-6 0,9-7 51,11-6 1,10-4 37,9-9 0,2-16-52,11-3 0,0-15-16,6-5 0,1-2-248,-1-10 0,0 6 107,1-7 0,-3 9-98,-4-2 0,-13 4 73,-13 3 0,-7 8-865,-5 4 516,-6 5 605,-16 10 0,6 2 0,-6 9 0</inkml:trace>
  <inkml:trace contextRef="#ctx0" brushRef="#br0">26250 13061 8401,'-21'8'668,"4"-6"244,17 7 1,4-3-420,9 1 0,2 8-204,17-2 0,-2 4-379,2 2 0,3 9-188,-10 4 1,3 5-207,-2 1 1,-4 10 264,3 3 1,-3 5-59,-3 2 1,-6-2-88,0-5 0,-2 3-206,2-9 1,4 7-28,-4-7 1,4-9 248,2-10 0,3-7 348,3-6 0,-1-9 0,8-16 0,0-10 0,7-17 0</inkml:trace>
  <inkml:trace contextRef="#ctx0" brushRef="#br0">27275 13061 8411,'-20'8'683,"10"5"202,3 13 1,5-3-623,2 10 1,6-1-534,1 7 1,8 6-431,-2 0 1,6 0 348,7-7 1,-2-5 74,8-1 0,-6-11 213,6-1 0,-2-10 194,2-10 1,5 0-136,-5 0 0,4-10 567,3-10 0,0-8-163,-1-10 0,-8-7 227,-4 0 1,-7-1-137,-6 8 1,-4 1-40,-9 5 0,0-2-359,0 8 1,-9-6 17,-4 6 0,-10 7-97,-3 6 1,-8 2-175,1-2 0,3 5-575,-2 8 1,6 2 68,-6 4 0,2-1-556,-2 7 1,4 1 1221,9 7 0,-9 8 0,-2 2 0</inkml:trace>
  <inkml:trace contextRef="#ctx0" brushRef="#br0">29246 13679 8302,'3'11'792,"3"-5"0,11-15-849,9-10 1,10-2-89,3-11 0,0-1-19,6-5 1,4-1-1,1 0 1,1 1-271,1-1 0,-9 9 126,2 4 1,-13 13-134,-6 7 221,-5 12 0,-4 16 0,-4 17 220,-6 10 0,-14 15-228,-3-4 1,-18 24 0,-2-4 0</inkml:trace>
  <inkml:trace contextRef="#ctx0" brushRef="#br0">29517 14297 8302,'-30'28'0,"2"-6"287,9 3 49,8-12 0,7-4 147,17-9 1,2-11-226,17-8 1,6-9-211,8-11 0,5 1-355,-6-1 0,2 0-1457,-1 1 1764,3 8 0,9-16 0,0 6 0</inkml:trace>
  <inkml:trace contextRef="#ctx0" brushRef="#br0">30387 12906 8302,'-39'45'-100,"1"0"0,1 7 162,5-7 0,6 11-49,13 2 1,5 8 93,8 11 0,2 1-130,4-1 0,7-8 141,13-5 0,10-12-116,9-7 1,9 0 51,-2-7 1,4-3-167,2-16 1,0-8 169,0-5 0,-3-4-23,-3-2 1,-13-15 352,-14-4 0,-5-13-13,-7 0 0,-5-5-5,-8-1 0,-2 5-123,-4 1 0,-7 9 14,-13-3 1,-4 4-97,-9 3 0,0 0-209,1-1 1,-1 3-494,1 4 0,-1-8-36,0 8 0,9-9-332,4 10 0,7-6 362,6-1 0,-2-2 543,9-5 0,8-4 0,9-9 0</inkml:trace>
  <inkml:trace contextRef="#ctx0" brushRef="#br0">31044 13660 8302,'0'25'282,"0"1"0,0-2 88,0-3 1,0-8-181,0 0 1,9-9-81,4 3 0,4-5-204,2-2 0,7 0-252,0 0 0,2-2-581,-3-5 1,5-3 926,9-10 0,0-8 0,-1-2 0</inkml:trace>
  <inkml:trace contextRef="#ctx0" brushRef="#br0">31334 12829 8302,'-11'-9'-149,"3"-2"1,8-8-1,0 0 642,0 0 1,2-1-127,4 1 1,7 0-229,13-1 1,4 1-45,9 0 1,-1 1-181,1 6 0,0 3 73,-1 9 0,1 0-133,0 0 0,-3 11 114,-4 8 0,-6 9-96,-13 11 1,-4 1 408,-9 5 0,0 3-64,0 3 1,-2 5-10,-5-4 1,-4 3-48,-8 3 0,6-2 143,0-4 0,2-5-175,-1-9 0,3 1-225,9 0 1,2-11 30,5-9 1,5-2-272,14-10 1,-2 5 110,8-5 0,-6 2 48,6-3 1,-8-2 15,1 9 1,-5 2 97,-7 11 1,-5-2 174,-8 8 1,-8 2-133,-5 11 1,-7-4 45,-5 4 1,3-4-845,-4-3 1,7-5 329,6-1 0,-2-9 487,9 3 0,-1-13 0,7-4 0</inkml:trace>
  <inkml:trace contextRef="#ctx0" brushRef="#br0">32359 13524 8302,'-13'0'939,"0"0"-369,8 0-433,-3-8 0,19-3-262,8-8 0,2 6 1,12-2-1,1-5-433,3-3 1,1-3 9,1 7 0,6-3 307,0-3 1,7 3-7,-7-4 0,0 3 285,-7-3 0,-1 7-286,-5-1 350,5 1 140,-16 17 107,-1-7 1,-5 11 201,-9 5-215,0-5 1,3 13-246,4-9 0,4 1-215,2-7 0,3 0-288,4 0 0,4-2 199,8-5 0,-5-1-15,-1-5 1,-6-2 84,6 8 0,-6-8 201,6 2 1,-9 5 38,3 1 1,-11 5 442,-2 2-195,-9 0 24,5 0 1,-7 0-775,5 0 322,-5 9 0,6 2-480,-8 8 563,0 0 0,0 1 0,0-1 0</inkml:trace>
  <inkml:trace contextRef="#ctx0" brushRef="#br0">32552 13003 8302,'-19'-20'-307,"-1"1"1,1-2 0,2-3 0,2-2-159,2 3 0,0-5 540,-6 2 0,-1 0 1,1 5-1,0-3 108,-1-2 0,1-2 52,0 3-172,8 3 0,-6-8 1,4 4 123,-4-6-98,-3 4 0,1-2 0,0 7 135,-1-3-32,1 0 0,0 9 25,-1 4-248,1 4 1,2 12-1,2 3 108,2 7 1,2 15-157,-2 10 1,-2 12 51,9 14 1,-1 5 28,7 8 0,2 0-26,5 1 0,6-10-23,13-3 0,6-14-144,13-6 1,4-14 142,9-12 1,7-8-12,-1-11 0,1-3 60,-7-3 0,-3-7-7,-3-13 1,-13 5 402,-14-5-261,-12 5-122,-4 1 1,-26 12-237,-9 8 1,-2 8 221,-4 12 0,0 8 0,-7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7210 3439 8116,'13'-11'58,"0"-8"1,2-9 768,2-2-538,2 2 0,3 7 95,3-5 0,-1 4 33,8-3-909,0 3 409,-1-6 0,-6 13-56,-12-4 1,2 4 0,-8-7 0,-3-1-219,-2-3 1,-10 7 256,-5 6 1,-7 0-76,-5-6 0,-12 2 51,-8 4 1,-11 2 54,-2 4 0,-11 5 117,-14-4 1,-5 4-117,-9 2 1,-8 0 213,-5 0 1,52 3 0,-2 2 37,-4 2 1,-1-1 0,1 0 0,-1-1-276,-6 1 1,1 1-1,4-1 1,0 1 182,2 2 1,0 1 0,2-2-1,1-1-146,-3 3 1,-1-1-1,4-4 1,0 1 8,-4 7 1,1 0 0,4-5 0,0 1-6,-1 4 0,-1 0 0,-1-1 1,0-1 2,-2 2 0,1 0 0,0 1 0,1 0-78,-2 1 0,1 2 1,4 2-1,0 1 64,-2-1 1,1 1-1,4 3 1,1 3 36,-3 5 1,2 2 0,5 2 0,1 1 78,-5 5 0,2 2 1,3-3-1,1 1-53,1 4 0,1 1 0,4-2 0,0 2-87,1 2 0,3 0 0,5-3 0,3 1 150,-20 44 1,9-9-106,24 3 0,-2-9 25,14 2 0,3-10-173,10 10 1,12-4 147,7 5 1,12-1-122,2 0 0,1-6 119,12 0 0,2 0 55,10 6 0,7 0-20,-30-38 1,2-1 0,38 31 35,-37-36 1,2-1-1,51 19-39,-46-28 1,1-1 0,5-1 0,2-1 26,2 0 0,1-1 1,-3-4-1,2 0 3,6-1 0,1-3 0,2-3 0,0-3-88,3-1 1,2-1 0,3-3 0,1-2 144,4-4 1,1-1-1,0-3 1,0-2-330,6-5 0,0-4 0,-1-3 0,-2-2 280,0-2 1,0-2 0,5-4 0,1-3 63,4-6 0,-1-4 0,-2 2 0,-1-2-72,-28 11 1,0-1-1,-1 0 1,26-14-1,0-1 40,1-1 1,-2-3 0,0-2 0,-1-2-7,-1-4 0,-1-1 0,-3 5 0,-2 0 2,-4-2 0,0 1 0,0 5 0,-1-1 1,-4-4 1,-2-1-1,-2 3 1,-1 0 3,-1 1 0,-3 0 1,-10 5-1,-3-1-76,-1 2 1,-1 1-1,-7 5 1,-1 0 78,-3 0 1,-3 1 0,22-36 175,-17-3 0,-18 13-198,-15 7 0,-14 12 403,-11 7 0,-20-2-419,-19 2 1,-17 2-144,-16 11 1,-12-2 230,49 20 1,-1 2 0,-9-4 0,-1 0-275,-2 2 1,-1 2 0,-2 1 0,0 3-98,2 0 1,1 3-1,2 2 1,1 1 94,-1-1 1,1 0 0,2 1 0,-1 2 161,2 0 0,0 0 0,-1-1 0,2 0 0,-46 3 0,5 6 0,7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3962 9911 7988,'-19'0'0,"0"0"0,-1 0 0,1 0-17,0 0 1,8 3 99,5 3 847,-5-4 0,11 7 212,0-9 0,2 6-728,11 1 0,2-1-12,11-6 1,-5 0-48,5 0 0,4 0 68,2 0 1,5 0-255,1 0 1,1 0 27,0 0 1,6-6-355,0-1 1,2-1 93,-2 1 1,-2 3-40,9-9 0,-3 2-183,3-2 0,-7-2-392,-13 9 0,-4-1-563,-9 7 257,-8 0 1,-13 9 46,-17 4 0,-9 11 391,-11 1 0,-6 10-42,0-3 1,-7 4 586,7 3 0,-6 0 0,5-1 0,3-1 0,11-5 0,4-4 0,9-9 0,0 0 0,-1 1 0,10-9 0,1 6 0,9-7 0</inkml:trace>
  <inkml:trace contextRef="#ctx0" brushRef="#br0">4156 10259 7988,'-7'-13'-18,"1"0"0,-1 7 236,7-7 0,0 7 20,0-7 0,0 6 238,0-6-209,-8 1 1,6-8 13,-5 1 1,5 6 9,2 0 1,0 0-14,0-6 0,2 6-40,5 0 0,-5 7 0,4-7 0,-2 9 119,3-3 0,-3-1-17,9 1 0,-9 1-125,14 6-284,-16 0 0,6 2 87,-8 4 1,0 7-157,0 13 0,-2 4 152,-4 9 1,-1 8 47,-12 4 0,4 5-271,-11 2 0,5 9 137,1 4 1,-1 4 130,-5 2 0,7 0-120,-1 1 1,10-1 266,10 0 1,0-6-64,0 0 1,10-15 147,10 2 0,8-20-88,10 1 0,3-13-19,4-1 1,5-5-29,8-7 0,-3-5-67,-3-8 1,4 0-171,-5 0 1,-5-2 120,-8-4 0,-1 1-433,-12-8 1,1 3-56,-6-3 0,-10 2-304,-3 5 0,-5 1-9,-2-8 1,6 7-464,1-7 0,-1 7 352,-6-7 1,0 6 49,0-6 822,9 1 0,2-16 0,8-2 0</inkml:trace>
  <inkml:trace contextRef="#ctx0" brushRef="#br0">5257 10394 7988,'0'-19'1230,"0"0"649,0-1-715,0 10-991,0 1 0,-8 9 0,-5 4 1,-4 7-1,0 11-51,4 6 0,-4 6-133,4 11 0,-2-2-210,2 8 1,4-1 116,9 1 0,0 3-155,0-9 0,11 7 84,8-7 0,11 0 76,15-7 1,7-8 259,12-4 1,5-6 356,8-8 0,7-3-189,0-9 0,-2-15 87,-12-4 1,-5-14 106,-14 1 1,-14 2-128,-18-2 0,-8 0-152,-11-7 0,-19 9-196,-13 4 1,-14-2-209,-12 3 1,-8-1 27,-5 7 0,-4-1-246,-3 1 1,12 6 21,8 0 0,2 2-682,11-1 1,2 3-1861,11 9 2092,12-9 1,14 7 805,12-4 0,5 4 0,8 2 0</inkml:trace>
  <inkml:trace contextRef="#ctx0" brushRef="#br0">6591 11071 8044,'0'-20'312,"0"1"1,0 0-1,0-1 784,0 1 0,0 6 444,0 0-1270,0 9 1,2-9-17,5 13 1,-3-2-66,9 15 0,-6 2-74,5 11 1,-5-3-44,6 9 0,-9-6-331,2 6 0,-3 1-193,-3 5 0,0 3-90,0 4 1,-7-4-311,1 4 0,-9-4 262,2-3 0,-2-1-935,2-5 1525,-4 5 0,15-7 0,-7 8 0</inkml:trace>
  <inkml:trace contextRef="#ctx0" brushRef="#br0">8176 10085 7980,'13'-25'22,"0"-1"0,0 2 0,0 3 0,-2 1 889,-3 1 0,5 0-197,-6-1 0,5 12-464,-5 8 0,-1 17 0,-3 15 0,1 7 700,2 6 0,1 4-259,-7 9-504,8 0 1,-6 0 0,5 2 261,-5 5-360,-2-5 0,0 6 0,0-8 313,0 0-602,-9 0 0,5-6 0,-7-3-399,3-2 341,-7-2 1,13-8-1,-7-3-1126,0-2 0,7-8-357,-4 2 665,4-13 1,10-5 289,5-8 1,4 0 785,3 0 0,1-8 0,5-5 0,-5-6 0,5-7 0,4-4 0,0-9 0</inkml:trace>
  <inkml:trace contextRef="#ctx0" brushRef="#br0">8660 10452 7980,'10'-28'-346,"5"7"1003,-8-5 1277,-1 5-1435,-6 10 0,-2 5-22,-4 12 1,-5 11-166,-8 9 1,6 8-34,0-1 0,0 3-187,-6 3 0,6-1-197,0 1 1,9 0-378,-3-1 1,5-6 271,2 1 0,0-1-65,0 6 1,15-7 148,4-6 0,14-3-95,-1-3 0,6-2 226,8-4 0,3-4 813,9-9-657,0-9 0,-2-4 0,-3-13 414,-1-6 0,-15-4-210,1-3 0,-12 1-28,0-1 0,-13 0-169,-7 1 1,-4-1-101,-2 0 1,-2 1-197,-4-1 0,-5 9-193,-8 4 1,-1 11-1170,1 2 679,-9 0 0,6 3-1759,-3 3 1686,12 5 884,4-6 0,9-3 0,0-9 0</inkml:trace>
  <inkml:trace contextRef="#ctx0" brushRef="#br0">9414 10452 7988,'-20'39'523,"1"0"1,0-7 726,-1 0 0,3 0-823,4 7 1,2 0-240,5-1 1,4-1-803,-5-5 1,7 2 273,7-8 1,12 2 226,13-2 1,7-7 230,6 0 0,11 1 268,8-7 0,3-5 53,-3-1 1,-1-5 329,8-2 1,-9-9-352,2-4 0,-14-6 148,-12-7 1,-10 3-449,-15-10 0,-4 1 41,-9-7 1,-15 1-197,-5-1 0,-12 1-331,0-1 1,-5 0-534,-1 1 0,6 1-37,-1 5 1,10-5-819,-3 5 0,7-2 1756,6 2 0,-4 4 0,6 8 0</inkml:trace>
  <inkml:trace contextRef="#ctx0" brushRef="#br0">10129 9718 7988,'19'-19'129,"0"0"1,1-1-1,1 1 1052,5 0 0,13-1-726,12 1 1,7 0-1,7-1 1,3 3 394,1 4 1,6-2-269,-4 9 0,2-1-178,-2 7 1,-13 0 30,-13 0 1,-11 0 43,-1 0-290,-18 9 0,2 2-176,-17 8 0,0 0 48,0 1 0,0 1-124,0 5 1,-7-3-30,1 10 1,-3-1-353,3 7 1,4 6 216,-5 0 0,5 11-87,2 1 1,0 6 222,0 14 0,9-2 68,4 15 0,13-6-62,6 6 0,-2 0 86,2 7 0,-8-9 179,1-4 0,-12-13-6,-6-7 0,-5-4 272,-2-2 0,-11-11-96,-8-8 0,-18-3 74,-14-10 0,-5 0-184,-2-7 0,-2 1-255,-5-1 1,3-2-252,-9-4 0,7 2-280,-7-9 1,11 7-699,2-6 1,8 6 90,12-7 0,-1 0 1153,0-6 0,-8 0 0,-2 0 0</inkml:trace>
  <inkml:trace contextRef="#ctx0" brushRef="#br0">17455 13698 7519,'-7'26'0,"-1"2"0,-3 2 146,-4 4 0,7-6 1,-1-2 723,0-5 0,7-1-202,-4-1-326,4 0 0,4-8 747,4-4-920,-4-14 1,13 3 0,-8-9 627,-3-2-622,7-2 1,-9-9 0,4-2 427,-3-2-442,-3 6 1,2-19 0,2 3 126,2-8 0,3-3-63,-2-7 1,-5-2 169,4-5-690,5-12 0,-7-4-5,9-10 0,-7 1 105,7-6 1,-8-12 154,-2 50 0,0 0 0,-1-51-441,-2 51 1,0 0 0,0-51 260,0-1 1,0 11 4,0 9 1,0 11-41,0 1 1,0 12 101,0 14 1,2 5 196,5 8 1,-5 16-255,4 4 739,-3 12-558,-3-1 0,6 16 311,0 5 0,9 15-287,-2 11 0,-2 3 106,2 16 1,-7-10-121,7 10 1,-6-5 69,6 5 1,-3 0-298,3 0 0,4-6 133,-4-1 1,2-10-198,-2-2 0,7-3 79,-1-10 0,0-2 149,7-12 0,-2-5 3,1-14 0,-1-12 118,8-13 1,-8-13 159,2-7 1,-5-4-94,-2-1 0,-1-4 122,-5-3 1,2 4-63,-9-5 0,0 5-35,-6 2 1,0 0-30,0 0 1,0 3-87,0 3 0,-2 14 132,-4 12 188,4 4-72,-7 3 0,3 10-59,-1 9 1,1 11 102,6 15 1,0-3-105,0 10 0,6-8 89,1 8 0,8-1-43,-2 6 0,-3 1-308,3 0 0,2-1 3,11 1 1,-4-2-127,3-5 1,3-4 0,0-9-712,2 0 742,2 1 1,14-10-584,-1-3 0,0-5 300,-7-2 0,8 0-1095,-1 0 1,6-2 1527,-6-5 0,9 5 0,-5-6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9433 8520 7843,'-39'0'0,"3"2"0,3 5 0,-3 4 0,4 8-92,-5 9 0,5-7 92,0 5 0,0 4 0,-7 0 0</inkml:trace>
  <inkml:trace contextRef="#ctx0" brushRef="#br0">8776 8037 7852,'0'-38'-15,"0"1"0,0 3 0,0 4-74,0 2 0,-3 11 289,-3 10 0,-7 5 1,-10 2 77,-3 0 1,-6 2-179,6 5 0,-6-5 1,6 4-1,2-4 16,3-2 1,1 0-52,1 0 0,6 0 141,0 0-254,9 0 0,-5-2 153,9-4-73,0 4-18,0-7 0,2 11 69,5 5 1,-3 12 254,9 13-315,-9 5 0,11 4 0,-8 4 11,-3 6 1,-2 7-71,-2 6 1,0-1 94,0 8 1,-8 2-8,-5 10 1,2-5-931,-2-1 917,9 0 0,-5-19 0,9 2-318,0-6 304,9-11 0,4-5 1,13-14-4,6-9 0,13-6-17,6-9 0,14-9-56,6-4 1,13-13-101,6-6 1,-36 14-1,1 0 91,3-2 0,0 1 63,2-1 0,1 1 0,3 3 0,3 2 0,1 2 0,1 1-74,2 2 0,2 3 31,5 0 1,1 3-1,-1 2 1,0 2-1,5 1 1,0 0-18,2 4 1,0 1-1,-1-1 1,1 1-171,8 6 1,1 0 0,1-2 0,1-1 337,1 0 1,0 0-94,2-1 1,-1 1-1,-8 0 1,-2-1-1,5 0 1,-1 0-9,-1-3 1,1 0 0,0 2 0,0 0 35,-4-5 0,-2 0 0,3 1 0,-2-2 75,-5-1 0,-2-2 1,-3 1-1,0-2 19,-3 0 0,0-2 0,2-1 0,1-1 51,0-3 0,1-1-76,-3-4 1,0 0-1,-7 2 1,-1 0-1,1-3 1,0-2 7,-1 0 0,1 0 0,-1-1 0,-1-1-305,-1 0 1,-1 0 0,2-1 0,-1 1 286,-4 0 1,0-1-238,1-3 0,-1-1 0,-3 3 0,0-1 1,-1-2-1,0-1-176,-2 1 0,-1 0 171,43-21 0,-20-2 0,-15-2-9,-8-1 1,-11-10 372,-17 9 0,-13-9 100,-26 8 0,-19-10-177,-26-2 1,-9-9-291,-10 2 39,34 33 1,0 1-1,0-2 1,0 0 0,-2 0-1,0-1 101,2-2 0,2 0 0,1 0 0,0-2 0,2-1 0,-1 0 0,0 2 0,1 0 0</inkml:trace>
  <inkml:trace contextRef="#ctx0" brushRef="#br0">7770 9293 7715,'-6'-71'1,"0"3"0,-1-1 0,1 2 0,-1 1 105,3 4 0,2 10 126,2 7 1,-7-2-64,1 2 1,-16 6 0,3 9 0,-5 2-19,-3 4 1,-12 3-42,-13 2 0,1 8-240,-7 4 122,4 5 0,-21 2 1,2 2-18,-9 5-39,3 4 0,-5 8 0,11 5-133,2 8 0,7 4 93,-7 22 1,11 0-288,2 19 1,0 7 430,31-34 1,2 3 0,0 5 0,1 2-50,-3 7 0,2 2 0,3 3 0,1 2-374,-2 5 0,1 3 0,3 1 0,2 1 380,3 6 0,2 0 0,-1 0 0,2-2-114,6 0 1,4-2-1,1-5 1,4-3-145,4-12 0,3-3 0,3-2 1,2-2 185,6-6 0,2-3 0,25 47-59,9-26 0,0-11 246,0-28 0,9-4 242,3-9 0,8-8-188,6-5 0,-1-14 140,14-11 0,4-20-256,-44 12 0,2-4 0,2-4 0,0-3 26,1-3 0,-1-2 1,0-3-1,0-2 33,-2 0 1,-2-1-1,1-2 1,-2-3-136,-1-3 0,-1-2 1,5-2-1,-2 0 52,-4 0 1,-2-1 0,-1 0 0,-2 0-76,-8 1 0,-2-1 0,-1 0 1,-1-2 26,-3-3 1,-2-1 0,1-2-1,-2 0-6,-6 2 1,-2 1-1,-3 1 1,-2 1 142,-3 7 0,-2 0-99,-5 0 0,-1 0 0,2-49 1,-10 8 146,-4 13 0,-16 13-74,-16 22 0,-27 14-78,-19 18 0,27 13 1,-4 5-119,-5 6 0,-3 3 1,-8 5-1,-1 4-1074,-2 7 1,-1 4 1180,1-1 0,-1 2 0,2-3 0,-1 1 0,-3 2 0,-1 0 0,-4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2126 4308 7816,'-19'-8'-246,"-1"6"39,10-7 120,1 9 1,9 2 62,0 5 1,6-3 13,1 9-10,-1-9 264,-6 5 0,2-3 109,5 1-238,-5 8 1,7-5-52,-9 10-34,0 8 1,0-5-1,0 12 37,0 5-45,-9 8 0,5 12 0,-7 6-159,2 12 1,-6 14 126,3 11 0,4-47 1,0 0-120,2-2 1,0 1 0,-2 4 0,1 0 204,3-1 0,1 0 0,-1-2 0,2-2-19,2 36 0,2-4 166,4-9 1,11-2-104,9-4 1,6-7-4,-6-12 1,15 1-46,-2-8 0,10 5-126,-4-12 1,9 3 82,-3-15 0,7 6-138,7-6 0,-3 0 34,9-7 0,0-6 21,6 0 0,11-9 2,9 3 0,0-5-303,6-2 0,4 0 361,3 0 1,-50 0-1,2 0-4,2 0 1,1 0 0,1 0 0,1 2-207,1 1 1,-1 0-1,1-1 1,0 1 207,-1 3 0,1 0 0,1 0 0,2-1-3,3 1 1,0 1 0,-4 2 0,-1-1 43,6-1 0,-1-1 1,-4 2-1,-1 1-41,-1 1 1,0 0-1,1-1 1,1 1 47,4 0 1,0-1-1,-7 1 1,0 0-42,3-1 1,1 1-1,-1 0 1,0-1-7,0 1 0,2 0 0,3-1 0,2 1 7,1 0 1,-1-1 0,-3 1 0,0 0-154,3 0 1,1-1 0,-3-2 0,0-1 142,2 1 0,1-1 0,0-4 1,0 0-7,3 1 1,-1 0-1,-1 2 1,-1-1 17,3-1 0,-1 0 1,0 1-1,-1-1-10,2-2 1,-1-2-1,3-3 1,0-1 28,4-1 1,0-1 0,-8-1-1,-1-1-24,-4 0 1,0-1-1,-5 0 1,-1 1 2,-3-1 1,-1 0-1,2 0 1,-1-1-83,-3-2 1,-2 0-1,-2 2 1,-2 1 253,47-16 0,-6-4-126,-7-3 0,3 3 99,-10-2 1,1 0-299,-7-7 0,-6-6 70,0 0 0,-6-8-148,6 1 0,-9-6 62,2-6 1,-6 1-12,-6-7 1,-3-3 55,-4-11 1,-6 4 56,0-3 1,-3-7-6,-10-7 1,0-2 122,-16 45 1,-1-1-1,2-46-16,-5-2 0,-6 4 171,-6 2 1,-14-1-130,-12-5 1,-6 4-11,16 47 1,-2 1 0,-27-41-58,20 46 0,-3 1 0,-3 4 0,-3 1-42,-4-3 1,-2 2 0,-2 2 0,-1 1-76,-1 2 0,-3 1 0,-4 1 0,-2 1 76,-4 4 0,-3 0 0,-1 0 0,-1 0 5,-3 0 0,0 1 0,3-1 0,-1 0-19,-2-1 0,0 2 0,-2 1 0,0 2 70,-1-1 1,0 1 0,-3-1 0,-1 0-35,-3-3 1,1 0 0,5 4 0,0 1 9,-2 0 1,-1 3-1,2 1 1,0 1 4,-4 2 1,-1 2 0,-2 3 0,0 2-126,-3 3 1,-2 1-1,-4 5 1,-1 0-163,-2 0 1,-3 2 0,-6 6-1,-2 3 269,31 0 0,0 2 0,-1-1 0,0-1 0,-1-1 0,0 2 0,0 0 0,0 1 0</inkml:trace>
  <inkml:trace contextRef="#ctx0" brushRef="#br0">6746 10568 7773,'-17'-21'31,"2"-3"0,4-4 0,2 0 0,5-2 635,2 0 1,2 7-1,0-3 208,0 4 0,0 3-400,0 0 0,2 8-222,5 5 1,3 21 0,10 13 604,-1 12-726,0 10 0,1 18 1,-1 10-1,2 12 29,5 11 0,-4 6 0,-9-50 0,2 0 8,-1-3 1,-1 1-153,-2 7 1,0-1 0,6-6 0,0-1-1,-2 7 1,-2 1-46,2-3 1,0 0 0,15 46-510,3-9 0,-5-10 88,-9-15 1,0-13-1027,1-13 504,-1-13-685,-8-4-326,6-17 1354,-15-11 1,-2-17 628,-13-9 0,-21-17 0,-7 2 0</inkml:trace>
  <inkml:trace contextRef="#ctx0" brushRef="#br0">6611 9873 7773,'38'-78'173,"12"-7"-81,8-6 1,-25 48-1,2 1 1,6 0-1,2 2 218,1 2 1,2 3 0,1 5-1,1 4 311,49-12 0,-12 16 0,-9 20 1123,-16 13-1285,-11 10 0,-12 26 0,-5 5 136,-6 4 1,-13 4-549,-7 4 106,-4 5 0,-10 8-85,-5 0 0,-13 7-211,-6 0 1,2 0-11,-3-7 1,-5 0 0,-7 3-1100,2 3 736,2-12 1,9 2-1,2-21-1968,2-7 2023,10-4 0,3-11-1864,9-5 1707,0-3 0,8-3 757,4 1 1,5-10 0,8-1 0</inkml:trace>
  <inkml:trace contextRef="#ctx0" brushRef="#br0">8428 10897 7825,'-2'-41'0,"-3"-2"0,-3-2 248,-3 2 1,0 11 0,-4 4 277,2 0 1,0 7 642,-6-5-797,8 13 1,-6 4 0,6 11 189,1 5 1,-5 4 0,8 10 9,3 5-317,-7-5 1,9 16 0,-4-3 52,3 9 1,6 0-70,3 9 1,5 1 91,8 12-102,0-5 1,1 8 0,1-3 234,5 6-431,4 4 0,9 2-352,-1 0 1,1 1 217,0-1 1,-1-2 0,3-4-1238,4-7 983,-4-4 0,6-17 1,-10-8-1192,-5-12 1074,5 1 0,-10-22 0,8 2-2070,-3-8 2116,-8-7 0,12-10 426,-4-5 0,13-4 0,5-9 0</inkml:trace>
  <inkml:trace contextRef="#ctx0" brushRef="#br0">9394 11882 7773,'-8'11'440,"5"6"779,-14-15-694,15 7 1,-9-9 559,5 0-633,4-9 0,-7-8 0,9-11 763,0-2-891,0-11 1,0-8-1,-2-9 626,-4 0-826,3-9 0,-12-1 0,7-12 69,-3-3 0,-2-8-210,-6-12-136,0-4 0,9 52 1,0 1 99,0-2 0,1 2 0,-8-45 97,4 3 0,4 10-237,9 15 0,2 15 64,5 18 0,4 14 116,8 11 1,9 9 148,4-3 1,5 14-72,1 6 1,1 6 350,0 7 1,1 4-116,5 8 0,-4 10-131,4 3 0,-4 5-194,-2 2 1,-1 0-309,1 0 1,-2-7 294,-5 1 0,2-7-345,-8 6 0,2 1 0,-4 4-429,1-5 0,-5-3 452,-7-10 0,-9 1-456,2-1 0,-4-1 87,-2-5 92,0-4 0,-8-11 0,-5-4-1266,-4-6 1575,-11-5 0,-2-2 1,-9-2 326,0-5 0,-8-12 0,-2-11 0</inkml:trace>
  <inkml:trace contextRef="#ctx0" brushRef="#br0">9298 11187 7889,'-20'0'633,"9"-9"1,3 5-57,8-9 131,0 0 1,2 0-227,4 0 0,7-2 310,13-11 1,-2 5-335,8-5 0,0-4-156,7-2 1,6-5 0,2-1 195,3-1-1047,-7 9 0,10-6 0,-8 3-897,-2-3 1403,7 6 0,-9 2-1852,4 9 1,-11-1 1894,-2 1 0,-8 8 0,4 3 0</inkml:trace>
  <inkml:trace contextRef="#ctx0" brushRef="#br0">10071 10491 8406,'10'-9'1739,"-1"7"-1326,0-6 0,1 8 427,10 0 1,-1 2 0,3 6-42,3 12 1,-1 10-93,8 15 0,0-2-74,7 8-673,0 9 0,2 1 154,4 3 0,-5-4-663,6-2 1,-12-2 0,-4-5-121,-2-6 0,0-4 558,-2-2-1541,-14 0 1,12-9 139,-17-5 828,-1-3 0,-15-11 227,-4-5 0,-6-6 33,-7-6 1,-4-12 423,-8-7 0,-1-12 0,-2 1 0,-4-7 0,4-13 0,-4-2 0,4-9 0,-2-10-118,5 0 0,-3 2 77,15 4 1,3-2 714,10 8 0,4 3 0,11 11 165,5 6-75,12 4 0,13 9 0,11 2 280,2 2-604,9 2 0,2 15 0,8 5 742,-1 4 0,3 4-241,-1 4-315,8 5 1,-13 17-1,4 6 309,-4 9-761,-2 6 0,-8 3-74,-5-1 1,-11 1 0,-4 4-371,-2-5 261,-2 5 0,-9-6 0,-4 7-247,-7 1-555,-3 0 1,-3-6 0,-3-3 214,-3-1 1,-5-6 189,-8-9 1,-3 1-1059,-3-8 1,3-3 1463,-4-10 0,-4-4 0,0-9 0</inkml:trace>
  <inkml:trace contextRef="#ctx0" brushRef="#br0">11733 10491 7773,'9'-19'947,"1"-1"-79,10 1 0,-1 0 0,0-1-323,1 1 1,6 0-1,-1-1-19,-1 1-492,6 0 1,-6 6 0,6 0-58,-2-2-63,6 6 1,-12-8 0,3 7-1357,-3-1 956,-3 2 1,-8 11-825,-5 5 1,-4 4-10,-2 8 928,0 0 1,-8 9 390,-5 4 0,-6 5 0,-7 1 0,6 8-1,1-1 0,0 0 1,8-7-221,0 1 1003,-6 0 0,15-1 1,-4-1 99,3-5 1,3-2 1133,0-4-1568,9-13 1,2 10 96,8-16 0,3-1-169,3-6 0,5-2 0,7-4-173,-5-7 0,5-7-408,-5-5 287,4 3 1,1-6-1202,-5 9 0,2-3 617,-8-3 0,0 3 0,-7-4-1678,1 5 2180,-1 2 0,0-18 0,1-4 0</inkml:trace>
  <inkml:trace contextRef="#ctx0" brushRef="#br0">13686 10027 6906,'0'11'0,"0"-2"0,0-9 0,0 2 0,0 4 0,0-4 0,0 7 0,0-9 0,0 0 0,0-9 0,0 7 0,0-8 0,0 3 0,0 5-896,0-7 977,0 1 53,0 6 1,0-9-51,0 4 61,0 5-340,0-6 205,0 8 0,0-2-337,0-5 301,0 5-92,0-7 84,0 9 380,0 0 169,-9 0-286,-2 0 1,-8 7 92,0-1 0,-1 1-85,1-7 1,0 6 34,-1 1 1,1 1-64,0-1 1,-1-5 67,1 4 0,0-4 0,-1-2 304,1 0-345,0 0 0,1-8-28,5-5 1,-2-4 104,9-3 1,0-1-46,6-5 1,0-4-65,0-9 0,2 1 37,4-1 0,5 1-37,8-1 0,9 0-7,4 1 0,-2-1 32,3 0 0,5 3-120,7 4 1,1 6-3,-8 13 0,1 4-143,-1 9 1,1 3-146,0 3 1,-3 7 121,-3 13 1,-6 4-33,-7 8 0,-7 7 2,0 0 0,-9 7-252,2-7 1,-4 2 72,-2-2 1,-2 0-20,-4 1 1,2-1 0,-7-15 10,2 0 156,-6-2 1,11-9 408,-9 0-300,9-8 123,-13-2 1,14-18-32,-3-4 1,4-4 80,2-2 1,-7-3-1,1-4 1,-1-1-126,7-6 1,0-3 0,0 4-45,0-5 39,0-2 1,3-1-1,1-3 61,2-2-72,1 0 1,1 4 53,5-4 1,-2 4-55,2-4 1,-7 11 41,7 1 0,-8 8 0,3-5 66,1 2-57,-7 2 333,15 7-289,-15-1 1,9 9 159,-5 5-193,-3 4 0,7 10 111,-3 5 0,-5-2-92,4 2 0,-1 2 149,1 11 1,-2-3-135,9 10 0,-6-8-4,6 8 1,-3-3-166,3 2 0,4 4 0,-4-4 110,4 5-321,3 2 0,1-3 0,3-2-63,2-1 321,-1-1 0,1-4-56,0-9 0,8-2-223,-1-10 0,3-1-12,3-6 0,-3-2-380,-4-4 0,5-1-3167,-5-12 3843,5 12 0,1-27 0,1 13 0</inkml:trace>
  <inkml:trace contextRef="#ctx0" brushRef="#br0">8292 14201 7773,'-17'-3'163,"2"-1"0,2-4 0,-2-1 0,-2 0 0,-2 5 528,-1 2 0,1 2 0,0 2-335,-1 5 1,7 5 0,3 14-158,1 6 1,3 7 0,10 6 15,9 7 1,11 8 0,21 8 209,6 10-375,5 3 1,-23-37-1,1 0 1,1 3-1,0 1-496,3 2 0,0 1 425,4 4 0,2 1 0,-2-2 1,1 0-1,3 3 0,-1 2-397,-3-1 1,-1-1 299,0-3 1,-2 0-1,-3 0 1,-1-1-1,-2-3 1,-2-1-154,-3 0 0,-2-2 1,21 37-182,-27-19 0,1-14-338,-15-6 1,1-13 196,-7-6 147,0-13 0,-2-4 0,-5-9-82,-6 0 1,-6-3 527,-7-3 0,-12-13 0,-12-11 0</inkml:trace>
  <inkml:trace contextRef="#ctx0" brushRef="#br0">8234 14954 7773,'-23'-97'-49,"3"1"1,-1-1 48,14 1-554,1-10 0,15 14 1005,4-4 0,12 3 249,8-3 0,3-1-268,3 0 0,6 12-185,0 7 0,2 18 160,-2 15 0,-4 15 100,4 11 1,2 10-140,-1 16 0,5 5 0,-6 14 136,-2 6-380,-2 13 1,-11 7 0,-4 12 283,-5 7-447,-10 4 0,-2 11 5,-9 4 1,-9-2-1,-6 0-817,-9-2 758,3-2 0,-7-2-576,9-5 1,-7-6 148,0-20 0,0 1-365,7-14 0,0 1-1438,-1-20 2323,1-4 0,8-15 0,3 0 0</inkml:trace>
  <inkml:trace contextRef="#ctx0" brushRef="#br0">10167 14587 7773,'-19'-28'0,"2"-2"0,4 0 0,-4-4 0,4 8 0,-4 2 213,6 3 1,-4 1 0,9 1 479,1 0-367,-6 8 1,9 0 156,-4 5 52,-5 4 25,9-15-407,-7 14 0,3-7 228,0 3 0,-3 5-181,2-4 1,5 12-3,-4 7-111,4 4 1,2 2-1,0 3 127,0 4 0,8 4-168,5 8 113,4 10 0,11-1-153,5 4 0,3 5 0,3-4 117,-1 4-143,1 1 1,8 1 76,5 0 1,4 0-421,2 0 0,0-8 106,0-5 1,4-7 0,-4-8-119,-9-10 0,-6-9-185,-4-11 0,-3 0-111,-3 0 0,-5-9-1286,-9-4 1340,0-4 617,1-2 0,-1-1 0,0 1 0</inkml:trace>
  <inkml:trace contextRef="#ctx0" brushRef="#br0">11308 14973 9370,'-13'-8'1661,"2"-5"-1252,3-4 0,-5-11 0,4-4 0,-2-7-172,-4-6 0,-2-4 1,-2-9-1,0-3 1,-3-3 78,-4-7 0,3-10-266,-10-3-6,10 0 0,-5 13 1,11 5-167,4 6 50,-4-3 1,15 31 0,-5 0-151,5 8 299,11 14 1,1 1 0,10 9 6,-1 0-1,9 0 1,2 0 0,9 2 82,-1 5 0,7-1 305,0 13-292,9-4 1,-7 16-125,5-6 1,4 5 0,-7 9-576,1 0 346,-3 8 1,-9-6-625,1 4 1,-2 2 433,-5-2 1,2 0 0,-10-6-305,-7-1 1,0-5 133,-10-1 0,-1-9-610,-6 3 683,0-13 1,-8-4-60,-5-9 0,-5 0-301,-1 0 821,-9 0 0,-2 0 0,-9 0 0,1-9 0,-1-2 0,1-8 0</inkml:trace>
  <inkml:trace contextRef="#ctx0" brushRef="#br0">11231 14394 7773,'-20'0'0,"1"0"266,0 0 1,-1 0 1073,1 0-322,8 0-632,3 0 0,10-2 470,4-5-651,5 5 0,8-15 0,1 4 748,-1-4-684,9-3 1,0-5-279,4-1 0,4-6 1,-3 4-312,3-2 0,1 4-919,-5-6 1,4 8 144,-3-2 1,1-1 1093,-2 1 0,13-9 0,-4 5 0</inkml:trace>
  <inkml:trace contextRef="#ctx0" brushRef="#br0">11810 13698 7773,'0'11'1788,"3"4"0,1-6 445,2 1-1783,9-5 1,3 12 0,9-2 584,4 8-919,1-1 1,6 12 0,1-6 138,0 2 0,2-4 102,4 6-205,-5-8 1,6 6-589,-14-4 0,2-5 1,-8 3-2629,-2-9 0,-5 2 50,-6-4 2006,-5-5 1008,-8 1 0,-17 0 0,-4 1 0</inkml:trace>
  <inkml:trace contextRef="#ctx0" brushRef="#br0">11772 13756 7773,'-20'-38'0,"10"1"449,3 5 0,5-5 89,2 5 1,2-2-40,5 2 1,12-5 45,13 5 0,5 4 782,1 2-992,10-4 0,1 17 288,9 0 1,2 9 0,3 6 658,1 5-963,0 3 1,-8 18-556,-4 5 0,-7 5 189,-13 7 1,2-2 0,-10 7-213,-7-3 312,3-2 0,-18 0-857,4 0 0,-4 2 231,-2-2 0,0-2 0,0 7-2424,0-3 2485,-8-2 0,3 0 512,-7 0 0,-1 9 0,-7-5 0</inkml:trace>
  <inkml:trace contextRef="#ctx0" brushRef="#br0">12506 13119 7773,'11'-9'578,"0"-2"1,-5-6 491,7 4 0,4 5-393,3 8-391,8 0 1,2 4-1,10 9 301,6 13-112,3 8 0,5 13-110,4 5 0,-5 10-71,12 2 0,-5 1-209,-2-7 1,-7 0 0,-3 0-498,-7 0 1,-1 0-116,-14 0 0,-2-7-1094,-11 1 1,-5-7-504,-8 6 2124,-8-8 0,-12 13 0,-10-7 0</inkml:trace>
  <inkml:trace contextRef="#ctx0" brushRef="#br0">10631 13292 7773,'-13'-6'366,"1"-3"1,-3-1 552,-3-5 0,1 4-389,4-2 1,5 0-155,8-6 0,8 6 0,5 0 79,4-2 0,9-2-166,0-2 0,8-1 0,1 1 241,8 0-457,6-9 1,3 4 130,-1-8 0,7 0-173,6-7 0,12-8-314,1-5 1,2 3 365,12-3 1,-10 7-245,3-6 0,-11 8 91,-2-2 0,-11 6-91,-2 7 0,-9 4 36,-10 9 0,-7 2 39,1 4 245,-10 4 301,-3 9 17,-12 0 503,-8 0-452,-8 0-742,-3 0 1,-2 0-976,0 0 871,9 9-1555,-13-7 0,12 6 335,-8-8 1538,9 0 0,-13 0 0,6 0 0</inkml:trace>
  <inkml:trace contextRef="#ctx0" brushRef="#br0">11946 16113 7773,'-9'-25'426,"-4"-1"0,-2 2 0,0 1 0,4-1 580,3-2 1,1 7 0,10 8-897,3 3 0,5 3 1,8 12-103,0 6 0,9 4 0,5 4 43,3 5 0,3 4 0,-1 9-62,1-1 0,0 1-374,-1 0 1,-1 1-290,-5 5 0,2-4 136,-8 4 0,4 3-288,-10-3 641,3 0 0,-14-13 0,4-2 73,-7-2 0,-4-2-59,-2-7 1,-2-8 134,-4-5 0,1-6 134,-7-6 81,-1-5 1,-7-15-1,1-2 350,0-2 0,-1-4-66,1-11-162,0-5 1,6-1 0,2-1 131,3-1 1,1 3-83,7-1 0,0 1-74,0-1 1,2 4-15,5 8 0,6 3-87,12 3 1,-1 8 128,8 12-142,-8 4 1,10 11-1,-6 5 312,2 6-405,2 4 0,-2 11 80,-4 4 1,2 4 0,-2 3-85,-2 0 0,-5-7-75,-6 0 0,4-2-241,-4 2 0,-2 5-175,1-5 1,-7-4-82,1-2 0,3-5-896,-3-2 610,1-8-995,-7 6 1053,0-14 0,6 3-28,1-12 0,-1-1 762,-6-12 0,9-5 0,1-15 0</inkml:trace>
  <inkml:trace contextRef="#ctx0" brushRef="#br0">12990 16094 7773,'19'0'0,"0"6"181,1 1 1,-1 1-1,0-3 1826,1 1-1803,-1 1 0,0-5 25,1 4 1,-1-4-376,0 5 0,7-5 153,0-2 1,0-2 0,-5-5-95,5-6 194,-5-4 0,1-2 27,-9 0 1,-9-1-65,2 1 1,3 0-3,-3-1 1,-8 3 0,-13 2 195,-8 2 0,-7 9 68,-9-2-420,9 3 1,-7 3 157,5 0 0,2 0-210,-2 0 0,8 3-26,-2 3-1034,5-4 0,4 15-1176,4-4 2376,4-4 0,9-1 0,0-8 0</inkml:trace>
  <inkml:trace contextRef="#ctx0" brushRef="#br0">13125 15109 7773,'-19'-50'0,"1"3"0,6 0 835,-6 6 1,16 0 0,-4 11 250,4 2 336,10 11 0,-4 2-220,9 9-539,0-1 0,7 9-215,-1 5 1,0 3 0,3 10 175,4-1-583,-5 0 0,16 7 138,-5 0 1,4 8-404,3-1 1,0 3 130,-1 3 0,3-1 0,2 1-833,2 0 628,0 8 1,-6-4-1,0 8-1320,-1 3 0,-6-3 293,1 7 0,-10-4 532,3 10 125,-13-3 1,2-6 221,-9-3 0,-1-5 0,-12-10-806,-6-5 1252,-12-4 0,-6-18 0,-7-1 0</inkml:trace>
  <inkml:trace contextRef="#ctx0" brushRef="#br0">13473 15843 7773,'-9'-20'0,"-4"1"0,5 0 0,-3 0 735,5-1 1,3 1-1,-3 0 160,4-1 1,2-1 857,0-5-1297,8-4 1,3-2-1,9 0 1743,-1-3-1644,0-10 1,7 2 120,0-8 0,6 8-546,-6-2 0,6 4 0,-4 2 285,2 1-1552,-6-1 0,10 7 515,-8 0 1,-1 8 0,-5-2-3591,-1 5 3151,0 10 1061,1-6 0,8 6 0,2-8 0</inkml:trace>
  <inkml:trace contextRef="#ctx0" brushRef="#br0">14536 14606 7773,'-2'-32'-266,"-5"2"1,-5 0-1,-3 2 1295,2 0 0,-5-4 1,6 4-436,-6-2 0,6 6 0,1-4-22,2 1 1,1 5 0,3-4 12,-1 5 0,-1 2-266,7-1 0,3 3 0,3 4 0,5 5 198,-1-1-410,16 7 0,-13-5 1,15 14-2,0 6-42,2 4 1,11 13-9,4 9 0,-4 1-249,4 12 0,-2 2 0,0 10-59,2 7-377,0 4 0,-9 2 156,-3 1 0,1 5-231,-8 1 1,0-2 318,-7-12 0,-8-5 183,-5-14 0,-4-12 194,-2-13 0,-2-13-71,-4-7 0,1-4 370,-7-2 0,-1-11 0,-7-6-8,1-6 0,0-10 167,-1 8 1,1-10-192,0 3 1,-1-11 173,1-2-233,0 0 1,6 0 8,0 0 1,6-2 0,-3 4 31,1-2 1,3 6-39,6 7 68,8 8 0,3-10-77,8 8 1,3 9-1,4 8 226,6 1 1,4 6-180,3-5 1,0 14 45,-1 5-479,1 14 1,0-2-405,-1 8 0,-6-6-72,1 6 1,-3-2 237,2 2 1,-4 3 0,-9-10-997,1-1 1,5 4 605,1-2-1863,0-1 1426,-7-5 1257,1-1 0,-1 0 0,0 1 0</inkml:trace>
  <inkml:trace contextRef="#ctx0" brushRef="#br0">15677 14761 7773,'0'-19'573,"0"-1"674,0-8-918,0 7 1,0-1 1119,0 9-567,0 9-769,0-4 1,0 16 70,0 5 0,0 4-236,0 3 0,0 5 21,0 1 0,0 2 55,0-2 0,0-5-378,0 5 1,0 2 186,0-2 1,6-1-289,0-5 1,3-1 147,-3 0 0,-3-6-24,3 0 38,-4-9 145,7 5 0,-7-18 800,4-3 1,-3-8-324,-3-6 0,0-1 134,0-6 0,0-3-143,0 4 1,0-5 0,0-1 0,2 7-279,4 6 0,5-3 88,8 2 0,3 7-381,3 6 0,3 2 144,5-2 0,1 5-371,-8 8 0,8 2 244,-2 4 0,-4-1-622,-2 7 1,-5-7-243,-1 1 208,-1-4 469,0-2 434,-8 0 1,-11-8 343,-13-5 0,-4-4-307,-2-3 1,-3 1 252,-3 0 0,3-1-118,-4 1 0,7-2 233,6-5 1,2 11-64,5-5 1,4 5 25,-5-4 0,7 6-63,7 0 1,-1 9 26,14-2 0,-5 3-179,10 3 1,5 0 33,3 0 1,-3 3-261,2 3 1,0-2 95,7 9 1,-7-8-332,0 1 1,-8 3 162,2-3 1,-5 0 5,-2-6 1,-8-2 325,-4-4 0,-5-7-8,-2-13 1,0 3 45,0-10 1,-2-1-110,-5-11 1,-4 2 124,-8-8 0,2-1-27,4-6 1,-2 0-541,9 0 1,-7 9 29,6 4 0,1 0-1672,6 6 1110,8 5 0,3 23-368,8 4 1,3 7 469,4 7 0,-3 4 418,10 8 0,-3 2 325,2 5 0,2-4 0,-8 3 0,6 3 0,-6-2 0,0 2 0,-7-2 0,-2-5 0,-4 5 0,2-5 107,-8-1 0,-1-7 481,-6-1 956,0-7-1112,0 3 1,-2-8 712,-5 0 1,5 2 78,-4 5-631,4-5 0,4 13-291,4-8 1,5 8-260,8-3 0,1 8 129,-1 6 0,2-5-920,5 5 0,2-5-79,4-1 1,-2-1 466,-4 0 1,-4-6-1868,4 0 898,-5-9 680,-2 5 1,-17-18 648,-8-4 0,-18-4 0,-6-2 0</inkml:trace>
  <inkml:trace contextRef="#ctx0" brushRef="#br0">16430 13447 9487,'-8'-19'1093,"6"-1"-199,-5 1 1,5 0-396,2-1 0,0 1 134,0 0 0,2-1-244,5 1 1,-3 0-985,9 0 1,-2 6 225,1 0 0,6 2-857,-5-2 0,10 5 504,3 8 0,2 0-800,-2 0 1522,-5 0 0,16 0 0,-7 0 0</inkml:trace>
  <inkml:trace contextRef="#ctx0" brushRef="#br0">17049 13660 7773,'13'21'0,"0"5"0,-7-11 974,7 4 0,0-6-388,6 0 1,-6 2-50,0-9 0,0 1-166,6-7 1,-6 0-578,0 0 1,0 0 56,6 0 1,1-7-90,-1 1 1,-6-9 171,0 2 0,0-4 126,6-2 0,-6-1-167,0 1 1,-3 0-59,3-1 1,5 1 442,-6 0 0,-1 6-108,2 0 0,-7 9 147,7-3 0,-6 5-196,6 2-580,0 0 192,6 0 0,-6 2 83,0 5-251,-9-5 95,13 6 562,-15-8-229,7 0 0,-9-2 346,0-4 1,-7-5-159,1-8 1,-7-1 322,7 1 0,-7 0-140,6-1 0,-1-5-94,1-1 0,5 0 212,-4 7 64,4-1-551,2 1 0,2 2 100,4 4 0,5 4 381,8 9 0,9 0-64,4 0 0,5 3-75,2 3 0,1 5-201,5 8 1,-2 3 80,9 3 0,-3-3-157,3 4 0,2 1 108,-9-1 1,0 9-213,-7-3 0,-7 4 81,-6 3 0,-5 6-573,-7 0 0,-7 13 44,-12-6 0,-12 8-143,-7-9 1,-16-4 279,2-1 0,-10-8 85,4-6 1,-3-4-44,3-8 1,4-10 68,-4-3 1,7-5-562,5-2 0,1-11 301,13-8 0,-5-3-500,11-10 1,5 0 316,1-7 1,3 9 686,-2 5 0,-5 3 0,-8 3 0</inkml:trace>
  <inkml:trace contextRef="#ctx0" brushRef="#br0">15908 17678 7773,'-19'11'2582,"6"-5"-1951,0-12 1,7-13 0,-5-14 0,0-3 484,1-3 0,3-8-788,-6-4 1,3-14-120,-3-6 0,-4 3 0,6-1 0,-2 0-52,0 1 1,7 5 4,-7-1 1,6 6-266,-6 6 1,9-1 134,-2 8 1,4 0 27,2 6 0,6 9-34,0 4 1,12 11 208,1 2 1,9 7 271,11-7 0,1 9-199,5-3 1,-4 7-129,4 7 0,3 10 60,-3 9 0,6 6-1084,-6-7 0,0 8 526,-6-8 1,0 10-1191,-1-3 0,-8 2 416,-4-1 1,-6 3 147,-8-4 0,-1 5-638,-4 1 0,-7-5 248,0-1 1334,-9-9 0,-19 5 0,-2-8 0</inkml:trace>
  <inkml:trace contextRef="#ctx0" brushRef="#br0">15850 17021 7773,'-19'-19'335,"8"0"-280,5-1 1,4-5 1096,2-1 1,0-8-493,0 1 1,8-5 487,5-7 1,7-5-530,5-8 1,-1 0-128,8 0 1,-2 9-579,3 4 0,3 4-662,-4 2 0,5 9-562,1 5 0,-5 3-1016,-1 3 2326,9 0 0,0-9 0,6-2 0</inkml:trace>
  <inkml:trace contextRef="#ctx0" brushRef="#br0">16720 16152 7773,'13'13'1273,"0"0"0,0-7-552,6 7 0,1-7 709,-1 7 0,7-2-365,0 2 0,8 4 60,-2-4 0,11 11-963,2 1 0,0 1-501,-6-7 1,0 3-755,-1 4 1,-1-5 728,-5 5 0,-4-5-1503,-9-1 1,-2-7-376,-4-1 1322,-4-7 1,-13 3 324,-9-8 0,-9-2 182,-16-4 0,-3-5 413,-4-8 0,-7-9 0,-12-4 0,4-7 0,-5-6 0,11-2 0,3-5 0,14 3 481,-1 4 0,14 2-242,5-9 1,8 7 602,11-6 0,19 8 132,14-2 1,12 4 327,13 2 1,15 3 592,4 3 1,-2 12-1093,-4 8 0,0 9 275,6-3 1,-10 22-529,-9 11 1,-13 9-489,-19 3 1,-3 7 58,-16 0 1,-1 9-1152,-6-2 1,-4-5-148,-9-2 0,0-4-746,-13-3 0,-4 1-2892,-2 0 4815,-4-9 0,3 2 0,1-13 0,0-4 0</inkml:trace>
  <inkml:trace contextRef="#ctx0" brushRef="#br0">15058 12462 8290,'0'-20'1197,"0"1"0,6 0-815,1-1 1,6 1-130,-7 0 0,9-1 1,-2 1-1,4 0-233,3 0 1,-1 1-601,0 5 1,1-4 412,-1 4 0,0 5-279,1 1 1,-1 5 233,0 2 0,-6 11-964,0 8 1,-9 11 578,3 15 1,-5 5 596,-2 8 0,-7 2 0,1 4 0,-9-4 0,2 5 0,2-7 384,-2-7 0,9-4-251,-2-8 1,-3-2 479,3-5 0,-1-11-190,7-8 0,9-11-6,4-2 0,4-8 743,2-12 1,9-8-547,4-4 0,-2-4-521,3-3 1,-1 3-522,7 3 0,-1-1-919,1 8 0,-7 1 764,0 5 1,7 1-909,6 0 1491,0-1 0,2-8 0,3-2 0</inkml:trace>
  <inkml:trace contextRef="#ctx0" brushRef="#br0">16662 10916 7773,'-17'-19'409,"2"-1"0,2 1 1264,-2 0-676,7 8-78,-1 2 0,13 12-400,9 3 1,2 7 450,17 13-786,1 4 1,5 15 0,1 2 0,0 2-1,-1 3 156,1-3 1,0 7-112,-1-4 1,7 3-26,1 3 0,-1-6 0,-7-1 0,3 1-1163,4 6 1,-4 0 291,4 0 0,-6-9-1973,-7-4 1,2-6 424,-8-7 2215,0-4 0,2-9 0,2 1 0</inkml:trace>
  <inkml:trace contextRef="#ctx0" brushRef="#br0">17571 11534 7773,'2'-30'0,"4"5"0,5-3 999,9 2 0,1-6-402,5 6 1,4-8 107,9 1 1,1 5-279,5 3 0,-2-3-50,9 2 1,0-8-341,5 1 0,-5 3-238,0-2 1,-7 6-120,6-6 1,-6 6 290,7-6 0,-7 2-1389,7-2 0,-16-4 64,3 3 1354,-5 5 0,5-17 0,-1 5 0</inkml:trace>
  <inkml:trace contextRef="#ctx0" brushRef="#br0">18615 10549 7773,'0'-39'0,"0"1"0,0-1 937,0 0 0,6 3-368,1 4 0,6 2 257,-7 4 0,9 4-337,-2-3 0,4 5 103,2 7 0,3 3-185,4 3 1,-3 7-297,9 0 0,-6 9-67,6 10 0,1 11 115,5 9 0,-5 2-597,-1 10 0,-9-1 366,3 1 0,2 5-693,-2-5 1,-2 3 309,-12-2 1,6 1-62,-6-8 1,-1 0 88,2-6 1,-9-2 53,3-5 611,-5-4-260,-11-9 1,1-17 452,-5-8 0,-4-11-248,4-9 1,4-2 220,3-4 0,-3-11-130,3 4 0,-1-10-52,7 4 1,0-15-112,0 2 1,0-7-9,0 1 0,0-5-158,0-8 1,0 0 78,0-1 0,0 12 194,0 8 0,0 11 17,0 14 629,0 5-577,0 18 0,0 5 99,0 18 0,0 0 0,0 13 0,2 4-20,5 2 0,6 7-171,13 6 0,-3-2 9,9 8 0,1-8-456,5 2 1,1-4 249,0-2 1,1-1-632,6 1 0,-4-9 349,10-4 1,-3 0-922,3-7 0,2 2 307,-9-14 0,-2-1 131,-11-6 0,2-2-1742,-8-4 2509,8 4 0,-12-24 0,6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22229 12867 7813,'-45'-8'0,"0"-5"0,2-2 0,5 0 0,5 4 239,8 3 0,3-1-130,3 3-85,0 3 0,6-7-15,0 3 0,-4-3 0,-5-10 0,5 3 101,0 4 1,0-4 121,-3 4 0,3-4 79,4-2-217,-4-1 0,6 3 0,-8 2 188,0 2 0,-1 9-122,1-3 0,-9 5 82,-4 2 1,0 11-171,-7 8 0,5 3-13,-12 10 1,6-4 12,1 11 0,-6-5-20,0 11 1,0-4 12,6-3 1,0 8 21,1-1 0,8 0-114,4-7 0,6 7 40,8 0 0,3 3-130,9-3 0,0 4 93,0 9 1,0 2-127,0 5 0,6 3 63,1 10 1,6 7-425,-7 6 1,1 12 487,-7 6 0,0-49 1,0 0-14,0 1 1,0 1 0,0 5 0,0 1 57,0 3 1,0 0 0,0-3 0,2 1-287,1 5 0,0 0 0,-1-4 0,1 0 259,2-3 0,2 1 0,0 0 1,-1 1 13,4 3 1,0-2 0,-1-5-1,1-1 9,-1 1 1,1-1 0,3-3-1,2 0 5,1 0 1,0 0-1,2-1 1,1 1 68,0 3 1,1 0 0,-1-3 0,0-1-23,0 1 1,1 0 0,0-5 0,1 0-158,1-1 1,1-1 0,1 1-1,1 0 152,4 3 0,0 0 0,-3-8 0,0-2 25,25 42 0,1-2-202,6-4 1,8 2 17,-31-43 0,1-2 1,40 30-95,1-1 0,2-1 150,5-4 0,-40-33 0,2 0-56,5-3 1,1 0-1,-2 0 1,-1 0 71,2 0 1,1 0 0,2-1 0,0 0-22,0-2 0,1-1 1,2 0-1,0 0 58,1-2 0,0-1 1,0-6-1,0 0-23,0 0 0,0 0 0,0-3 0,0-2 71,0-1 1,0-1 0,4-3-1,1-1 0,1-1 0,0-2 1,-1-1-1,-1-2 53,-1-1 1,0-2 0,-1-4 0,-1-2-57,-2-1 0,2-3 0,3-7 1,0-1 31,2 0 1,1-1 0,2-4 0,-1-2-309,2-2 0,-1-2 0,-2-1 0,-1-1 264,1-3 1,-1-1-1,1-5 1,1 0-85,5-4 1,0-1-1,-7 1 1,-1-1 21,-1-2 1,-2-1-1,-2 2 1,-2-1-69,-7 0 0,-1-1 0,2-1 0,-2-3 4,-4-5 0,-4-1 0,-1 3 0,-3-2 48,-2-3 0,-3-1 0,-2 1 0,-2 0 13,-4-3 1,-1-2 0,0 0 0,-4-1-4,-6 2 0,-4 1 0,1-3 1,-3 0 55,-5 6 0,-2-1 1,-1-2-1,0-1-28,-4-3 1,-1 0 0,-3 3 0,-4 1-27,-7-1 1,-3 1-1,0 0 1,-1 1 19,-4 4 0,0 1 0,0 3 0,0 0 87,0 3 1,0 1 0,-2 4 0,-1 1-63,3 1 1,0 0 0,-2 0 0,0 1 126,-21-37 0,-12 1-115,-7 5 0,31 40 0,-1-1 27,-1 0 1,0 1-1,-4 2 1,-1 1 17,3-1 1,-2 1 0,-4 1-1,-1 0-17,0-2 1,-1 1-1,-2 1 1,-1 1-75,3 3 1,1 2 0,-5 3-1,0 1 71,2 0 0,-2 3 0,-4 3 0,-2 4-129,-2 0 0,-1 2 1,0 1-1,-1 0-3,1 1 0,1 1 0,2 3 0,2 1 45,5 2 0,0 0 0,-54 1 181,12 2 1,-2 8-102,15 5 0,9 4-46,11 3 1,4 1 471,2 5 0,-5-3-465,5 10 1,-2-8-2,15 8 1,0-10 226,6 3 0,9 2-700,5-2 108,3-1-540,3-5 114,8-1 774,2-8 0,9-11 0,0-11 0</inkml:trace>
  <inkml:trace contextRef="#ctx0" brushRef="#br0">18170 7554 7745,'22'-21'-170,"1"-3"0,3-2 0,0 3 1,0 1 64,-1 3 0,8-2 315,-8-5 0,8 4 1,-8-6-1,-1 3 241,-3-1 1,-3-6-196,-6 6 1,-3-6 19,-9 6-66,0-8 1,0 6-1,-2-7 400,-5 3-464,-3 9 0,-18-12 1,-4 7-290,-5-2 1,-4 7 99,-4-3 0,-6 2-195,-14-1 0,-4 3 129,-8-4 1,-2 7-229,-5 6 1,-4-2 271,-9 9 0,-8-7 122,50 9 1,0 1-1,-52-3-283,-3 6 1,56 3 0,-1 2 348,-3 1 1,0 1-1,-1 2 1,0 0-29,-3-1 0,1 3 0,6 2 0,1 2-33,-1 0 1,0 2-1,1 1 1,1 0-64,1 1 0,1 1 0,-2 2 0,1 1-144,0-1 1,1 1 0,2 4 0,1 0-99,-49 24 1,9-1 95,11 1 1,6 9-23,0 11 1,11-2 22,2 2 0,2 8 32,11 11 0,0 7 117,25-46 1,1 1 0,3 1 0,2 1-40,1 4 1,0 0 0,2 3-1,1 1 27,0-2 1,1 2 0,2 4 0,3 1 19,0 1 0,1-1 0,3-3 0,0-1-1,3 2 0,1-1 1,1-4-1,3 0-39,3-2 1,4 0 0,0 1 0,2 0-4,4 3 1,3-2 0,2-5 0,4-2-12,1-1 1,2-1-1,3-2 1,1-2-10,-2-4 1,1-2 0,5 2 0,2-2 56,1-1 0,2-3 1,1-5-1,0-2-30,1 0 1,1-2 0,3-4 0,1 0 57,1 2 0,2-1 0,5-6 0,2-1-2,5 2 0,0-2 0,-3-4 1,1-2-170,5 1 1,0 0-1,-4-2 1,1-1 188,5 1 0,2-2 0,0-3 0,0-2 59,6 0 0,0-1 0,-7-2 0,0 0-47,0-1 0,0 0 0,-1-1 0,0 0-20,-2-1 1,0-3 0,4-3 0,0-3 86,0-3 0,-2-4 0,0-4 0,-2-3-55,1-3 0,-2-2 0,-1-3 1,-1-3 13,0-5 0,0-2 1,0-2-1,-1-2-12,2-7 1,-3-2-1,-5 2 1,-4-3-190,0-6 0,-4-3 0,-5 0 0,-2-1 154,1-6 1,-3-2 0,-6 0 0,-1-3-43,3-8 0,-3-2 1,-10 7-1,-4-1 11,1-4 0,-3-2 0,-10 5 0,-3-1-75,-1 0 0,-1 0 0,-3-3 0,-2 1-27,0 5 1,-2 1 0,-5-4 0,-3 2 47,1 7 0,-3 2 0,-8 2 0,-3 0-20,0 3 0,-1 1 0,-4 1 0,-2 1 34,-2 6 1,-2 2-1,2 4 1,-1 3 31,-2 7 0,-3 3 1,-1 0-1,-3 2-49,-3 2 0,-2 1 0,-2 2 0,-1 2 17,-2 4 1,-1 3 0,1 3 0,-1 3-47,-6 4 1,0 2 0,2 1 0,0 1-95,-4-1 0,-2 2 0,0 3 1,-1-1 168,2 1 0,0 0 0,2 0 0,2 1 0,2-2 0,0 1 0,0 2 0,-1 2 0,-1 0 0,0 1 0</inkml:trace>
  <inkml:trace contextRef="#ctx0" brushRef="#br0">3943 11187 7910,'-39'0'36,"3"0"1,2-3-1,3-3 1,4-5 432,3 1 0,2-8-34,3 5-541,8-4 0,5-2 65,12 0 0,5-1 0,8 1 1,3 0-91,4-1 1,4 1 190,8 0 0,10-7-14,3 0 1,5 0-71,2 7 1,0 2-3,0 4 0,0 4-2,0 9 1,0 3-2,0 3 1,-11 13 32,-8 14 0,-11 5-3,-15 7 0,-5 7-69,-8 12 1,-10-4 52,-10 5 0,-16 3-155,-16 3 0,-4-2 188,-2 2 0,-6-15 78,-1 2 0,-1-7-43,1 1 0,7-7 126,0-13 1,18-6-41,14-13 1,13-3-83,7-3 1,8-3-67,11 9 0,17 0 83,21 6 1,14 3-129,5 3 0,8 5 56,6 9 1,-3 0-293,9-1 1,-8 3 244,2 4 0,-22-2-19,-10 9 1,-18-7 286,-8 6 1,-15-1-199,-11 1 1,-20 3 370,-18-9 1,-18 6-146,-15-6 1,-7 7-224,-5-7 0,3 7 136,-4-7 0,7-9-14,6-10 1,5-7-357,8-6 1,10-4-515,10-9 1,10-11 719,15-8 0,11-7 0,8-19 0,1-9 0</inkml:trace>
  <inkml:trace contextRef="#ctx0" brushRef="#br0">9182 11032 7737,'0'-19'0,"0"-1"762,0 1-278,-9 8-414,7-6 0,-9 17-44,5 0-125,-5 0 1,-8 17 0,-3-4-1,-4 7 1,-4 3-147,0 3 0,-6 6 355,3-6 1,-3 8 78,-3-2 0,7 5-92,0 2 1,10-7 184,3 0 1,2 7-86,10 6 1,3 0-42,11-7 0,10 1-181,8 0 0,16 6 26,-2 0 1,6 0-93,0-6 0,-2-1 82,9 1 1,-3-1-5,3 1 0,-5 0 29,-8-1 0,-7-1-8,0-5 1,-11 9 122,-1-9 0,-9 9-53,-11-9 1,-11 5 108,-9 1 0,-10 1-35,-15-1 1,0 1 64,-13 0 0,4-1-218,-10 1 1,-3-2-180,3-5 1,0-4 84,6-9 1,6-2-118,1-4 1,10-7-99,2-12 1,9-7-257,11-13 0,8-12-264,4-14 0,10-12 12,10-7 818,8-13 0,18-4 0,-1-8 0</inkml:trace>
  <inkml:trace contextRef="#ctx0" brushRef="#br0">9162 11090 7737,'-47'11'0,"6"-1"0,-4-3 1532,13 4 0,15 8-697,17 0 0,17 1-811,15-1 1,7-8-308,6-5 0,4-4-320,9-2 1,0-2 299,0-4 0,0-7-119,0-13 1,2 2-25,5-8 1,-5 0 445,4-7 0,5-8 0,0-2 0</inkml:trace>
  <inkml:trace contextRef="#ctx0" brushRef="#br0">2590 7303 7925,'0'-32'4,"0"0"0,0 0 0,0-1 1,2 3 167,5 2 1,-5 3 0,6 7-1,-1 3 189,-1 3-281,1 7 1,-5-3-84,4 8 1,-4 2-1,5 4 159,-5 7 0,-2 11-44,0 1 1,2 10-69,5-3 1,-5 7 118,4 6 0,3 4-62,-3 9 0,7 0-77,-7 0 1,3 9 90,-3 3 0,-3 6-61,3 1 1,-4 0-208,-2 0 0,0-4 54,0 5 1,-6-14-61,-1 7 1,-8-17-274,2-9 0,-4-5-1068,-2-1 1500,8-9 0,-6-11 0,6-10 0</inkml:trace>
  <inkml:trace contextRef="#ctx0" brushRef="#br0">3440 7226 7963,'-6'13'291,"0"0"0,-1-7-285,7 7 1,0 8 132,0 12 0,9 5-110,4 7 0,-3 11-171,3 9 1,-6 10-90,6 2 1,-9 0-135,2 7 1,3-5 209,-3-1 0,9-10 115,-2-3 1,4-1 211,3-6 1,8-6-96,4-20 1,13-4 169,7-9 0,1-8-115,-1-5 0,1-6 83,-7-6 0,-1-13 79,-7-14 0,-10-1 146,-8 2 1,-10-11-166,-10 4 0,-2-4 33,-4 5 0,-7-1-356,-13 0 0,-4-1 139,-9-6 0,-1 6-51,-6-5 0,6 4-12,-5 2 0,4 7-85,2 0 0,0 8-148,1-2 1,6 5-358,-1 2 0,16 8 220,-2 4 342,12 5 0,-10 11 0,6 2 0</inkml:trace>
  <inkml:trace contextRef="#ctx0" brushRef="#br0">6746 12616 7801,'-15'-28'0,"-2"-4"-178,-5-4 0,-1 3 63,3 1 1,3 9 652,4-3 0,-2-2-265,9 2 1,-1-8-203,7 2 0,2-5-33,5-1 0,6 3 0,13-1 0,4-5 69,0 0 1,13 7-20,-5 2 0,7 2 169,1-3 0,-4 5-99,10 9 0,-7 8-65,7 5 1,-7 6-32,6 6 1,-8 7-2,2 13 0,-12 4 2,-8 9 0,-5 1-12,-7 6 1,-5-3-132,-8 8 0,-17 1 82,-9 6 0,-8 2-57,-5 4 0,-8-4 37,-5 5 0,-1-8 128,1-5 1,-4 4-55,5-5 1,4-3 84,1-3 0,8-13 74,6-6 33,12-5 0,12-8-199,8 0 0,17-7 63,9 7 1,10 0-123,9 6 0,5 1 105,8-1 0,0 0-192,0 1 0,4 5 11,-4 1 0,-4 0-68,-16-7 1,-1 1-155,-5-1 0,-4 7 308,-9-1 0,0 1 0,1-7 0</inkml:trace>
  <inkml:trace contextRef="#ctx0" brushRef="#br0">8524 7825 7919,'-10'-9'164,"-5"5"0,8-9-49,3-2 0,2 4-353,2-2 202,0 1 0,8-1 0,3 0 0,2-2 0,-2-5-300,-3-5 357,-1 3 1,-1-6 0,1 9 0,-3-3 0,-2-1-85,-2-3 0,-9 0 124,-3 7 1,-6 2-59,-1 4 0,-9-2-6,-4 9 0,-7-1 14,-6 7 1,2 11 1,-8 8 1,-1 3 26,-6 10 0,0 6-9,0 8 0,0 7 123,0-1 0,7 6-83,-1 6 0,9-2-109,-2 9 1,6 0 59,7 6 0,2 9 0,4 4 0,11-4 8,-4-2 1,12 2-2,1-3 1,4 10-66,2-3 1,0-6 64,0-7 1,8 0-7,5-6 0,11 4-10,2 3 1,10-16-45,3-4 0,2-7 29,10 1 0,1-5-46,6-8 0,0-7 65,0 0 1,2-8 0,4 1 0,-4-3 31,5-3 0,-1 1-39,-6-1 1,5-6 6,-12 0 0,-4-3-4,-2 3 1,-4-4-29,-2-9 1,-9-9 42,-4-4 0,2-15 155,-3-10 1,1-18-191,-6-15 1,-1-13-4,0-6 1,7-11-271,0-2 1,-16 47 0,-1-1 191,-2-1 1,-1 0-1,-3-1 1,0 0 18,4-5 1,-1-1-1,-3-2 1,-1 1 29,1-2 1,0 0-1,1-1 1,1 1 47,-2 6 1,0 2 0,1 2-1,-1 2-8,-3-47 1,0 6 35,0 7 0,-9 15-19,-4 17 0,2 2 22,-2 11 0,-6-4 47,-7 10 1,-2-2 105,3 16 1,-3-8-80,-4 8 1,-5-1 359,5 6 1,2 1-915,-2 0 0,-1 0 303,-5-1 137,-1 9 0,-8-14 0,-3 3 0</inkml:trace>
  <inkml:trace contextRef="#ctx0" brushRef="#br0">18363 7709 7762,'-6'-19'758,"0"-1"-171,-9 1-431,12 0 0,-5 6 0,6 2-77,-5 2 1,3 3 131,-9 6-493,0 0 0,-8 0 0,-5 2-240,-6 5 432,4-5 0,-9 13 1,5-7 192,-5 3-148,-1-7 1,-1 5 0,3-9 177,3 0-33,6 0 20,7 0 0,12 0-48,8 0 0,10 6 26,16 1 0,13 6-89,12-7 0,7 7-13,7-7 0,-3 7-92,9-6 1,0 1 70,6-1 0,0-3-214,1 9 0,8-9 228,4 3 0,13-5 54,6-2 1,-52-1 0,0 0-217,1-2 0,0-1 1,4-4-1,1-3 262,1-4 1,1-2-1,8-2 1,2-1-67,2-2 1,1-1 0,5-1-1,1-1-384,-1-4 0,2 0 0,8-4 1,3-1 352,3-1 0,1-1 0,-27 10 0,0-1 0,0 1 29,0 0 1,0 0-1,1 1 1,0-2 0,1 1-1,-1 1-57,30-4 1,-2 0-1,0-2 1,0 0 10,1 4 1,0 3 0,1 0 0,1 2 7,-2 2 1,0 2 0,0 1-1,-2 2 42,-10 1 0,-2 2 1,5 1-1,-1 0-178,-2-1 1,-1-1-1,1 2 1,0 0 261,-7 1 1,0 1-1,-1-1 1,-1 1-28,-10-2 1,-2 2-1,1 3 1,0 1 19,-3 2 0,-1 0 0,-4-1 0,-2-1-41,-2 2 1,-2 0-1,51-3 93,-11 6 0,-9-3-106,-5-3 0,-5 4 123,-7-5 0,-7-1-549,-12 1 614,-5-8 0,-19 11-525,-9-9 0,-25 0 441,-20-6 0,-26 0-1056,-12-1 0,-24-5 634,-9-1 0,40 12 1,-2 2 269,1 2 0,0 1 0,-2-5 0,0 0 0,2-1 0,0 0 0</inkml:trace>
  <inkml:trace contextRef="#ctx0" brushRef="#br0">18286 7574 7780,'-30'-20'-80,"4"1"0,5 0 0,1-1 0,1 1 124,0 0 1,8 6-1,5 0 428,3-2-319,3-2 0,3 6-44,3 5 1,-2-3-1,9 3 1,2 1 82,2 3 1,-4 11-77,0 4 0,-2 6 22,2 7 0,2 6-240,-9 13 0,1 4 50,-7 9 0,-2 0-145,-5 0 0,-4 7 6,-8-1 1,-2 0 16,-5-6 0,-4-8 50,-9-5 0,7-7-110,0-5 1,6-14 31,-6-13 1,15-6 50,-3-6 0,14-20 151,-1-12 0,-3-23 0,-1 1 0</inkml:trace>
  <inkml:trace contextRef="#ctx0" brushRef="#br0">18035 7477 7780,'0'11'0,"0"6"359,0-4 0,0 4-32,0 2 1,0 9 47,0 4 0,8 7-237,5 6 1,11 5-226,2 7 1,10-1 138,3-4 0,0 8-152,6-9 0,-7 1-357,-5-13 0,-1-1 275,-13 1 0,3-9-635,-16-4 554,0-5 1,-14-10 137,-5-5 1,-11-4 149,-1-2 0,-8 0 238,8 0 0,-1-2-117,6-4 0,1 2 63,0-9 1,6 6 24,0-6 0,9 1 160,-3-8 1,16 1-630,10 0 0,11-1 124,15 1 1,13-3 110,13-3 0,13-14 0,4-10 0</inkml:trace>
  <inkml:trace contextRef="#ctx0" brushRef="#br0">27101 5796 7717,'-20'-36'0,"1"1"351,0 3 1,2 0 17,4-7 0,-2 5 0,8-3 0,3-1 543,2 3 1,2-3-237,0 6 1,0-5-358,0-2 1,2 3-1,2 2 1,5 4 283,2 2 1,-5 0-392,7 2 0,-2 11-122,1-4 1,6 12 84,-5 1 1,4 6-216,2 6 1,0 7 88,1 13 0,5 6-190,1 13 0,9 7 96,-3 12 1,-2 5-215,2 8 0,-8 0-141,2 1 1,-3 1 237,3 5 1,-5-7 72,5 0 0,2-2 22,-2-10 1,0-7 259,-7-7 0,0-16-84,1-3 1,-7-17 365,-1-9 1,1-12-195,7-7 0,-1-13 159,0-6 1,1-13-346,-1-7 0,0-3 78,1-3 0,5-7-144,1 1 1,0-7 125,-7 7 0,3-9-597,4 2 1,-7-4 211,0-3 1,1 1-248,-8 0 0,6-3 102,1-3 0,-6 8-15,0 4 0,-9 6 26,2 20 0,3 9 111,-3 10 0,1 11-1070,-7 2 864,0 9 1,0 4-718,0 13 0,6 4 558,1 2 0,8 3 688,-2 3 0,4 5 0,2 9 0</inkml:trace>
  <inkml:trace contextRef="#ctx0" brushRef="#br0">29904 5274 7733,'-20'-8'765,"1"-3"0,0 0 3279,-1 5-3596,1-5 1,2 11-1,2 0 1,4 11-165,2 6 1,-3 5-138,5 3 0,-2 5-365,3 9 0,4 0 234,-5-1 1,5 7-325,2 1 1,0-1 220,0-7 0,7 1-87,-1 0 0,9-3-365,-2-4 1,2-4 132,-2-9 1,4-1 461,-4-5-74,4-5 0,0-10 572,-4-4 0,2-7-276,-8-13 1,-1 2 250,-6-8 0,7 0-148,-1-7 0,1 1-229,-7-1 1,0 0 31,0 1 1,-7 1-119,1 5 1,-1-2-640,7 8 1,-2-6 315,-4 6 0,4 0-924,-5 7 1,5-1 507,2 1 1,0 6-851,0 0 1,0 7 203,0-7 1319,9 9 0,-7-22 0,6 5 0</inkml:trace>
  <inkml:trace contextRef="#ctx0" brushRef="#br0">30194 5178 7733,'19'11'969,"0"6"-596,1-4 1,5 4 426,1 2 0,0 7-304,-7 0 0,3 6-174,3-6 1,-9 8-123,3-2 0,-6-2-159,0 2 0,-5-6-410,-8 6 0,0-8 222,0 2-139,0-13 1,-2 2 119,-4-9 0,1-2 226,-8-10 0,7 0-136,-7-14 0,7 3 285,-7-15 1,8-2-69,-1-12 1,4 1-12,2-13 0,2 5-396,4-12 1,5 5 132,9 2 1,1 0-341,5 0 0,4 9 183,9 4 1,6 13-390,0 6 1,-2 7 223,-11 6 0,2 4-716,-8 9 1171,0 9 0,-7 10 0,0 11 0</inkml:trace>
  <inkml:trace contextRef="#ctx0" brushRef="#br0">27603 9255 8221,'-19'10'1965,"8"-1"1,3-18-1086,8-4 1,2-12-516,4-8 0,3-5 0,6-7 0,-2-9 223,2-8 0,2-7-75,2-8 0,1-7-641,-1 0 1,0-14 228,1 1 0,-1-6 1,0 4-1,1 0-50,-1 5 0,0 12-66,1 5 0,-1 8 151,0 11 1,-6 18-104,0 7 92,0 18-83,6 7 0,3 23 87,4 4 0,-5 20 146,5 0 0,4 12 6,2 1 0,5 3-140,1 3 0,1-6 35,0-1 1,-1 1 20,1 6 1,-3 0-3,-3 0 0,1-9 65,-8-4 0,6 2-816,-6-1 0,-1-1-1907,-5-7 0,-7-8 42,0-4 654,-1-4 0,8-5 917,-1-4 1,0-5 849,1-8 0,-1 0 0,0 0 0</inkml:trace>
  <inkml:trace contextRef="#ctx0" brushRef="#br0">30445 7979 7733,'0'-19'170,"0"0"1,0-3 0,0-1-1,0-3 465,0 2 0,0 3 0,0 1 0,0 1 466,0 0-1140,-9 0 1,-1 6-1,-10 2 1,1 2-98,0 5 0,-1 4 123,1 6 0,-7 7-263,0 13 1,1 4 155,5 9 1,1-1-30,0 1 1,6 6 101,0 0 0,9 2 28,-3-1 0,5-6-91,2 5 1,0-4 82,0-2 1,2-9-45,5-4 0,3-5 83,10-2 0,-8-8 13,1-4 1,0-5-52,7-2 0,-1-9 315,0-4 0,1-6 20,-1-7 0,-6-4 45,0-8 0,0-1-66,6 0 1,-2-2-121,-4-4 1,4 5-143,-4-5 1,2 10 184,-2 3 0,4 6-324,-4-6 0,2 15 66,-2-2 0,4 12-119,-4 1 0,-2 3-53,2 3 128,0 9 0,6 2-157,0 8 1,-6-2 88,0-4 1,-9 4-9,3-4 1,-3-2-51,2 2-272,-3-9 74,5 5 819,-8-9 113,0 0-156,9-9 1,-7-4-98,4-13 0,3 5-92,-3-5 1,7 5-91,-6 1 1,8 1 76,-2 0 1,4 6-161,2 0 1,-6 9 90,0-3 1,0 5 9,6 2 0,3 0-80,3 0 1,-10 0-97,5 0 0,-5 7 5,4-1 1,-6 7 60,0-7 1,-7 3-237,7-3 182,-8-3 60,12 5 0,-13-14-15,9-1 0,-9-8 216,3 2 1,1-10-207,-1-3 0,8-2-38,-2 2 1,-3 5-47,3-5 0,0 5 82,6 1-246,1 1 0,-1 6 69,0 0 1,1 9-457,-1-3 0,-6 5 241,0 2 1,-2 2-1336,1 5 1117,6-5 1,-14 13-256,9-8 876,-9-1 0,5-6 0,-9 0 0</inkml:trace>
  <inkml:trace contextRef="#ctx0" brushRef="#br0">31295 6492 7733,'0'-56'481,"0"4"0,7 7-98,-1 13 1,7 11 291,-6 8 0,8 8-213,-2-1 1,10 8 115,3 11 1,8 0-214,-1 13 1,-3 4 375,2 2 1,0 4-224,7 3 0,-9 0-7,-4-1 1,1 7-378,-1 0 1,-2 1 14,-11-8 1,-3 1-403,-3-1 0,-5 1 251,5 0 1,-16-1-284,-10 1 1,-3-2 186,-10-5 0,-7 2 95,-6-8 0,0 0 127,6-7 0,3-6 328,4 0 1,4-7-326,8 7 1,3-7-20,4 7 1,5-6-204,8 6 0,2-9 157,4 2 1,7 5-621,13 2 0,-2-4 318,8-3 0,0-4-707,7-2 0,-3 0 179,-4 0 0,5-2 40,-5-4 0,-2-7-2252,2-13 2980,-8 4 0,4-23 0,-9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14/01/2026</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Reference note: A, T, C, and G are the four nucleotides found in DNA (often shown as ATCG): Adenine, thymine, cytosine and guanine.</a:t>
            </a:r>
          </a:p>
          <a:p>
            <a:endParaRPr lang="en-GB" b="0" i="0" u="none" strike="noStrike" dirty="0">
              <a:solidFill>
                <a:srgbClr val="202124"/>
              </a:solidFill>
              <a:effectLst/>
              <a:latin typeface="arial" panose="020B0604020202020204" pitchFamily="34" charset="0"/>
            </a:endParaRPr>
          </a:p>
          <a:p>
            <a:r>
              <a:rPr lang="en-GB" b="0" i="0" u="none" strike="noStrike" dirty="0">
                <a:solidFill>
                  <a:srgbClr val="0A0A0A"/>
                </a:solidFill>
                <a:effectLst/>
                <a:latin typeface="Open Sans" panose="020F0502020204030204" pitchFamily="34" charset="0"/>
              </a:rPr>
              <a:t>In the genetic code, each three nucleotides in a row count as a triplet and code for a single amino acid. So, each sequence of three codes for an amino acid. </a:t>
            </a:r>
            <a:endParaRPr lang="en-GB" b="0" i="0" u="none" strike="noStrike"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a:t>
            </a:fld>
            <a:endParaRPr lang="en-GB" altLang="en-US" dirty="0"/>
          </a:p>
        </p:txBody>
      </p:sp>
    </p:spTree>
    <p:extLst>
      <p:ext uri="{BB962C8B-B14F-4D97-AF65-F5344CB8AC3E}">
        <p14:creationId xmlns:p14="http://schemas.microsoft.com/office/powerpoint/2010/main" val="218144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34</a:t>
            </a:fld>
            <a:endParaRPr lang="en-GB" altLang="en-US" dirty="0"/>
          </a:p>
        </p:txBody>
      </p:sp>
    </p:spTree>
    <p:extLst>
      <p:ext uri="{BB962C8B-B14F-4D97-AF65-F5344CB8AC3E}">
        <p14:creationId xmlns:p14="http://schemas.microsoft.com/office/powerpoint/2010/main" val="26346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a two-tailed p-value of </a:t>
            </a:r>
            <a:r>
              <a:rPr lang="en-GB" b="0" i="0" u="none" strike="noStrike" dirty="0">
                <a:solidFill>
                  <a:srgbClr val="000000"/>
                </a:solidFill>
                <a:effectLst/>
              </a:rPr>
              <a:t>0.0050</a:t>
            </a:r>
            <a:r>
              <a:rPr lang="en-GB" b="0" i="0" u="none" strike="noStrike" dirty="0">
                <a:solidFill>
                  <a:srgbClr val="000000"/>
                </a:solidFill>
                <a:effectLst/>
                <a:latin typeface="-webkit-standard"/>
              </a:rPr>
              <a:t> corresponds to approximately </a:t>
            </a:r>
            <a:r>
              <a:rPr lang="en-GB" b="0" i="0" u="none" strike="noStrike" dirty="0">
                <a:solidFill>
                  <a:srgbClr val="000000"/>
                </a:solidFill>
                <a:effectLst/>
              </a:rPr>
              <a:t>±2.807</a:t>
            </a:r>
            <a:r>
              <a:rPr lang="el-GR" b="0" i="0" u="none" strike="noStrike" dirty="0">
                <a:solidFill>
                  <a:srgbClr val="000000"/>
                </a:solidFill>
                <a:effectLst/>
              </a:rPr>
              <a:t>σ</a:t>
            </a:r>
            <a:r>
              <a:rPr lang="el-GR" b="0" i="0" u="none" strike="noStrike" dirty="0">
                <a:solidFill>
                  <a:srgbClr val="000000"/>
                </a:solidFill>
                <a:effectLst/>
                <a:latin typeface="-webkit-standard"/>
              </a:rPr>
              <a:t>.</a:t>
            </a:r>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36</a:t>
            </a:fld>
            <a:endParaRPr lang="en-GB" altLang="en-US" dirty="0"/>
          </a:p>
        </p:txBody>
      </p:sp>
    </p:spTree>
    <p:extLst>
      <p:ext uri="{BB962C8B-B14F-4D97-AF65-F5344CB8AC3E}">
        <p14:creationId xmlns:p14="http://schemas.microsoft.com/office/powerpoint/2010/main" val="247911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algn="l"/>
            <a:r>
              <a:rPr lang="en-GB" b="0" i="0" u="none" strike="noStrike" dirty="0">
                <a:solidFill>
                  <a:srgbClr val="202122"/>
                </a:solidFill>
                <a:effectLst/>
                <a:latin typeface="Arial" panose="020B0604020202020204" pitchFamily="34" charset="0"/>
              </a:rPr>
              <a:t>The entropy of the unknown result of the next toss of the coin is maximized if the coin is fair (that is, if heads and tails both have equal probability 1/2). This is the situation of maximum uncertainty as it is most difficult to predict the outcome of the next toss; the result of each toss of the coin delivers one full bit of information. This is because</a:t>
            </a:r>
          </a:p>
          <a:p>
            <a:pPr algn="l"/>
            <a:r>
              <a:rPr lang="en-GB" b="0" i="0" u="none" strike="noStrike" dirty="0">
                <a:solidFill>
                  <a:srgbClr val="202122"/>
                </a:solidFill>
                <a:effectLst/>
                <a:latin typeface="Arial" panose="020B0604020202020204" pitchFamily="34" charset="0"/>
              </a:rPr>
              <a:t>H(X)=−∑</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=1np(xi)</a:t>
            </a:r>
            <a:r>
              <a:rPr lang="en-GB" b="0" i="0" u="none" strike="noStrike" dirty="0" err="1">
                <a:solidFill>
                  <a:srgbClr val="202122"/>
                </a:solidFill>
                <a:effectLst/>
                <a:latin typeface="Arial" panose="020B0604020202020204" pitchFamily="34" charset="0"/>
              </a:rPr>
              <a:t>logb⁡p</a:t>
            </a:r>
            <a:r>
              <a:rPr lang="en-GB" b="0" i="0" u="none" strike="noStrike" dirty="0">
                <a:solidFill>
                  <a:srgbClr val="202122"/>
                </a:solidFill>
                <a:effectLst/>
                <a:latin typeface="Arial" panose="020B0604020202020204" pitchFamily="34" charset="0"/>
              </a:rPr>
              <a:t>(xi)=−∑</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=1212log2⁡12=−∑</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=1212⋅(−1)=1</a:t>
            </a:r>
          </a:p>
          <a:p>
            <a:r>
              <a:rPr lang="en-GB" dirty="0"/>
              <a:t>(source Wikipedia)</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42</a:t>
            </a:fld>
            <a:endParaRPr lang="en-GB" altLang="en-US" dirty="0"/>
          </a:p>
        </p:txBody>
      </p:sp>
    </p:spTree>
    <p:extLst>
      <p:ext uri="{BB962C8B-B14F-4D97-AF65-F5344CB8AC3E}">
        <p14:creationId xmlns:p14="http://schemas.microsoft.com/office/powerpoint/2010/main" val="17651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43</a:t>
            </a:fld>
            <a:endParaRPr lang="en-GB" altLang="en-US" dirty="0"/>
          </a:p>
        </p:txBody>
      </p:sp>
    </p:spTree>
    <p:extLst>
      <p:ext uri="{BB962C8B-B14F-4D97-AF65-F5344CB8AC3E}">
        <p14:creationId xmlns:p14="http://schemas.microsoft.com/office/powerpoint/2010/main" val="401389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14/01/2026</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defRPr>
            </a:lvl1pPr>
            <a:lvl2pPr>
              <a:spcAft>
                <a:spcPts val="720"/>
              </a:spcAft>
              <a:defRPr>
                <a:latin typeface="Gill Sans MT" panose="020B0502020104020203" pitchFamily="34" charset="77"/>
              </a:defRPr>
            </a:lvl2pPr>
            <a:lvl3pPr>
              <a:spcAft>
                <a:spcPts val="720"/>
              </a:spcAft>
              <a:defRPr>
                <a:latin typeface="Gill Sans MT" panose="020B0502020104020203" pitchFamily="34" charset="77"/>
              </a:defRPr>
            </a:lvl3pPr>
            <a:lvl4pPr>
              <a:spcAft>
                <a:spcPts val="720"/>
              </a:spcAft>
              <a:defRPr>
                <a:latin typeface="Gill Sans MT" panose="020B0502020104020203" pitchFamily="34" charset="77"/>
              </a:defRPr>
            </a:lvl4pPr>
            <a:lvl5pPr>
              <a:spcAft>
                <a:spcPts val="72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14/01/2026</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14/01/2026</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14/01/2026</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14/01/2026</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14/01/2026</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14/01/2026</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14/01/2026</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14/01/2026</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2" name="Picture 1" descr="Logo PMS Blue">
            <a:extLst>
              <a:ext uri="{FF2B5EF4-FFF2-40B4-BE49-F238E27FC236}">
                <a16:creationId xmlns:a16="http://schemas.microsoft.com/office/drawing/2014/main" id="{575700AB-8772-C71D-094A-092D60B7262E}"/>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10.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4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7.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customXml" Target="../ink/ink18.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2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2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customXml" Target="../ink/ink24.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2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26.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customXml" Target="../ink/ink28.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customXml" Target="../ink/ink30.xml"/></Relationships>
</file>

<file path=ppt/slides/_rels/slide3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3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customXml" Target="../ink/ink3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customXml" Target="../ink/ink3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customXml" Target="../ink/ink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customXml" Target="../ink/ink37.xml"/></Relationships>
</file>

<file path=ppt/slides/_rels/slide41.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customXml" Target="../ink/ink40.xml"/></Relationships>
</file>

<file path=ppt/slides/_rels/slide4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customXml" Target="../ink/ink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customXml" Target="../ink/ink44.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84.png"/><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Box 2">
            <a:extLst>
              <a:ext uri="{FF2B5EF4-FFF2-40B4-BE49-F238E27FC236}">
                <a16:creationId xmlns:a16="http://schemas.microsoft.com/office/drawing/2014/main" id="{D17AB88A-5A46-BBDF-8F0B-C84C28A847F5}"/>
              </a:ext>
            </a:extLst>
          </p:cNvPr>
          <p:cNvSpPr txBox="1">
            <a:spLocks noChangeArrowheads="1"/>
          </p:cNvSpPr>
          <p:nvPr/>
        </p:nvSpPr>
        <p:spPr bwMode="auto">
          <a:xfrm>
            <a:off x="983432" y="1700808"/>
            <a:ext cx="806489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Probability and Information Theory</a:t>
            </a: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DF768148-C883-7B8A-A3A5-7EE738FDF090}"/>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8D2A3BB5-325B-F43B-753F-0BF2DE949C58}"/>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10077558" y="5722462"/>
            <a:ext cx="1922326" cy="939339"/>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1ADDF1-0AB0-13F7-A3AD-7C76AADDFE37}"/>
                  </a:ext>
                </a:extLst>
              </p:cNvPr>
              <p:cNvSpPr>
                <a:spLocks noGrp="1"/>
              </p:cNvSpPr>
              <p:nvPr>
                <p:ph type="title"/>
              </p:nvPr>
            </p:nvSpPr>
            <p:spPr/>
            <p:txBody>
              <a:bodyPr/>
              <a:lstStyle/>
              <a:p>
                <a:r>
                  <a:rPr lang="en-GB" dirty="0">
                    <a:effectLst/>
                  </a:rPr>
                  <a:t>p(</a:t>
                </a:r>
                <a14:m>
                  <m:oMath xmlns:m="http://schemas.openxmlformats.org/officeDocument/2006/math">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oMath>
                </a14:m>
                <a:r>
                  <a:rPr lang="en-GB" dirty="0">
                    <a:effectLst/>
                  </a:rPr>
                  <a:t>)</a:t>
                </a:r>
                <a:endParaRPr lang="en-US" dirty="0"/>
              </a:p>
            </p:txBody>
          </p:sp>
        </mc:Choice>
        <mc:Fallback xmlns="">
          <p:sp>
            <p:nvSpPr>
              <p:cNvPr id="2" name="Title 1">
                <a:extLst>
                  <a:ext uri="{FF2B5EF4-FFF2-40B4-BE49-F238E27FC236}">
                    <a16:creationId xmlns:a16="http://schemas.microsoft.com/office/drawing/2014/main" id="{641ADDF1-0AB0-13F7-A3AD-7C76AADDFE37}"/>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D99583-E5FF-9C54-A108-7079ACDB0F4F}"/>
                  </a:ext>
                </a:extLst>
              </p:cNvPr>
              <p:cNvSpPr>
                <a:spLocks noGrp="1"/>
              </p:cNvSpPr>
              <p:nvPr>
                <p:ph idx="1"/>
              </p:nvPr>
            </p:nvSpPr>
            <p:spPr/>
            <p:txBody>
              <a:bodyPr/>
              <a:lstStyle/>
              <a:p>
                <a:r>
                  <a:rPr lang="en-GB" dirty="0">
                    <a:effectLst/>
                  </a:rPr>
                  <a:t>We write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r>
                      <a:rPr lang="en-GB" i="1" dirty="0" smtClean="0">
                        <a:effectLst/>
                        <a:latin typeface="Cambria Math" panose="02040503050406030204" pitchFamily="18" charset="0"/>
                      </a:rPr>
                      <m:t>) </m:t>
                    </m:r>
                  </m:oMath>
                </a14:m>
                <a:r>
                  <a:rPr lang="en-GB" dirty="0">
                    <a:effectLst/>
                  </a:rPr>
                  <a:t>to denote the probability of the event not A; this is defined as: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dirty="0" smtClean="0">
                        <a:effectLst/>
                        <a:latin typeface="Cambria Math" panose="02040503050406030204" pitchFamily="18" charset="0"/>
                      </a:rPr>
                      <m:t>) = 1 −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a:t>
                </a:r>
              </a:p>
              <a:p>
                <a:r>
                  <a:rPr lang="en-GB" dirty="0">
                    <a:effectLst/>
                  </a:rPr>
                  <a:t>We will often write </a:t>
                </a:r>
                <a14:m>
                  <m:oMath xmlns:m="http://schemas.openxmlformats.org/officeDocument/2006/math">
                    <m:r>
                      <a:rPr lang="en-GB" i="1" dirty="0" smtClean="0">
                        <a:effectLst/>
                        <a:highlight>
                          <a:srgbClr val="C0C0C0"/>
                        </a:highlight>
                        <a:latin typeface="Cambria Math" panose="02040503050406030204" pitchFamily="18" charset="0"/>
                      </a:rPr>
                      <m:t>𝐴</m:t>
                    </m:r>
                    <m:r>
                      <a:rPr lang="en-GB" i="1" dirty="0" smtClean="0">
                        <a:effectLst/>
                        <a:highlight>
                          <a:srgbClr val="C0C0C0"/>
                        </a:highlight>
                        <a:latin typeface="Cambria Math" panose="02040503050406030204" pitchFamily="18" charset="0"/>
                      </a:rPr>
                      <m:t> = 1 </m:t>
                    </m:r>
                  </m:oMath>
                </a14:m>
                <a:r>
                  <a:rPr lang="en-GB" dirty="0">
                    <a:effectLst/>
                  </a:rPr>
                  <a:t>to mean the event A is true, and </a:t>
                </a:r>
                <a14:m>
                  <m:oMath xmlns:m="http://schemas.openxmlformats.org/officeDocument/2006/math">
                    <m:r>
                      <a:rPr lang="en-GB" i="1" dirty="0" smtClean="0">
                        <a:effectLst/>
                        <a:highlight>
                          <a:srgbClr val="C0C0C0"/>
                        </a:highlight>
                        <a:latin typeface="Cambria Math" panose="02040503050406030204" pitchFamily="18" charset="0"/>
                      </a:rPr>
                      <m:t>𝐴</m:t>
                    </m:r>
                    <m:r>
                      <a:rPr lang="en-GB" i="1" dirty="0" smtClean="0">
                        <a:effectLst/>
                        <a:highlight>
                          <a:srgbClr val="C0C0C0"/>
                        </a:highlight>
                        <a:latin typeface="Cambria Math" panose="02040503050406030204" pitchFamily="18" charset="0"/>
                      </a:rPr>
                      <m:t> = 0 </m:t>
                    </m:r>
                  </m:oMath>
                </a14:m>
                <a:r>
                  <a:rPr lang="en-GB" dirty="0">
                    <a:effectLst/>
                  </a:rPr>
                  <a:t>to mean the event A is false.</a:t>
                </a:r>
              </a:p>
              <a:p>
                <a:endParaRPr lang="en-US" dirty="0"/>
              </a:p>
            </p:txBody>
          </p:sp>
        </mc:Choice>
        <mc:Fallback xmlns="">
          <p:sp>
            <p:nvSpPr>
              <p:cNvPr id="3" name="Content Placeholder 2">
                <a:extLst>
                  <a:ext uri="{FF2B5EF4-FFF2-40B4-BE49-F238E27FC236}">
                    <a16:creationId xmlns:a16="http://schemas.microsoft.com/office/drawing/2014/main" id="{71D99583-E5FF-9C54-A108-7079ACDB0F4F}"/>
                  </a:ext>
                </a:extLst>
              </p:cNvPr>
              <p:cNvSpPr>
                <a:spLocks noGrp="1" noRot="1" noChangeAspect="1" noMove="1" noResize="1" noEditPoints="1" noAdjustHandles="1" noChangeArrowheads="1" noChangeShapeType="1" noTextEdit="1"/>
              </p:cNvSpPr>
              <p:nvPr>
                <p:ph idx="1"/>
              </p:nvPr>
            </p:nvSpPr>
            <p:spPr>
              <a:blipFill>
                <a:blip r:embed="rId3"/>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0E768EE-4CE7-7DCB-4C6B-BFB8E357CBCF}"/>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48ADFB0-3171-9D2F-85E6-B8D42F2AB4AC}"/>
                  </a:ext>
                </a:extLst>
              </p14:cNvPr>
              <p14:cNvContentPartPr/>
              <p14:nvPr/>
            </p14:nvContentPartPr>
            <p14:xfrm>
              <a:off x="716760" y="1144080"/>
              <a:ext cx="6472080" cy="5226480"/>
            </p14:xfrm>
          </p:contentPart>
        </mc:Choice>
        <mc:Fallback>
          <p:pic>
            <p:nvPicPr>
              <p:cNvPr id="5" name="Ink 4">
                <a:extLst>
                  <a:ext uri="{FF2B5EF4-FFF2-40B4-BE49-F238E27FC236}">
                    <a16:creationId xmlns:a16="http://schemas.microsoft.com/office/drawing/2014/main" id="{448ADFB0-3171-9D2F-85E6-B8D42F2AB4AC}"/>
                  </a:ext>
                </a:extLst>
              </p:cNvPr>
              <p:cNvPicPr/>
              <p:nvPr/>
            </p:nvPicPr>
            <p:blipFill>
              <a:blip r:embed="rId5"/>
              <a:stretch>
                <a:fillRect/>
              </a:stretch>
            </p:blipFill>
            <p:spPr>
              <a:xfrm>
                <a:off x="707400" y="1134720"/>
                <a:ext cx="6490800" cy="5245200"/>
              </a:xfrm>
              <a:prstGeom prst="rect">
                <a:avLst/>
              </a:prstGeom>
            </p:spPr>
          </p:pic>
        </mc:Fallback>
      </mc:AlternateContent>
    </p:spTree>
    <p:extLst>
      <p:ext uri="{BB962C8B-B14F-4D97-AF65-F5344CB8AC3E}">
        <p14:creationId xmlns:p14="http://schemas.microsoft.com/office/powerpoint/2010/main" val="2375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372B-6191-94D8-B14D-AB5551C95328}"/>
              </a:ext>
            </a:extLst>
          </p:cNvPr>
          <p:cNvSpPr>
            <a:spLocks noGrp="1"/>
          </p:cNvSpPr>
          <p:nvPr>
            <p:ph type="title"/>
          </p:nvPr>
        </p:nvSpPr>
        <p:spPr/>
        <p:txBody>
          <a:bodyPr/>
          <a:lstStyle/>
          <a:p>
            <a:r>
              <a:rPr lang="en-GB" dirty="0">
                <a:effectLst/>
              </a:rPr>
              <a:t>Probability of a union of two events</a:t>
            </a:r>
            <a:endParaRPr lang="en-US" dirty="0"/>
          </a:p>
        </p:txBody>
      </p:sp>
      <p:sp>
        <p:nvSpPr>
          <p:cNvPr id="3" name="Content Placeholder 2">
            <a:extLst>
              <a:ext uri="{FF2B5EF4-FFF2-40B4-BE49-F238E27FC236}">
                <a16:creationId xmlns:a16="http://schemas.microsoft.com/office/drawing/2014/main" id="{A0666C9C-5938-83E9-C57F-0646A9327D63}"/>
              </a:ext>
            </a:extLst>
          </p:cNvPr>
          <p:cNvSpPr>
            <a:spLocks noGrp="1"/>
          </p:cNvSpPr>
          <p:nvPr>
            <p:ph idx="1"/>
          </p:nvPr>
        </p:nvSpPr>
        <p:spPr/>
        <p:txBody>
          <a:bodyPr/>
          <a:lstStyle/>
          <a:p>
            <a:r>
              <a:rPr lang="en-GB" dirty="0">
                <a:effectLst/>
              </a:rPr>
              <a:t>Given two events, A and B, we define the probability of A or B as follows:</a:t>
            </a:r>
          </a:p>
          <a:p>
            <a:endParaRPr lang="en-US" dirty="0"/>
          </a:p>
        </p:txBody>
      </p:sp>
      <p:sp>
        <p:nvSpPr>
          <p:cNvPr id="4" name="Slide Number Placeholder 3">
            <a:extLst>
              <a:ext uri="{FF2B5EF4-FFF2-40B4-BE49-F238E27FC236}">
                <a16:creationId xmlns:a16="http://schemas.microsoft.com/office/drawing/2014/main" id="{ED2F8274-2018-1402-D3D4-6A27A6C89433}"/>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6" name="Picture 5" descr="Text&#10;&#10;Description automatically generated">
            <a:extLst>
              <a:ext uri="{FF2B5EF4-FFF2-40B4-BE49-F238E27FC236}">
                <a16:creationId xmlns:a16="http://schemas.microsoft.com/office/drawing/2014/main" id="{ED9E1550-AE1C-C7B2-972F-C53BCDDB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940" y="2849880"/>
            <a:ext cx="7818120" cy="1158240"/>
          </a:xfrm>
          <a:prstGeom prst="rect">
            <a:avLst/>
          </a:prstGeom>
        </p:spPr>
      </p:pic>
      <p:sp>
        <p:nvSpPr>
          <p:cNvPr id="5" name="Oval 4">
            <a:extLst>
              <a:ext uri="{FF2B5EF4-FFF2-40B4-BE49-F238E27FC236}">
                <a16:creationId xmlns:a16="http://schemas.microsoft.com/office/drawing/2014/main" id="{326049B6-9DC0-1D5E-2A3F-51612736ECC3}"/>
              </a:ext>
            </a:extLst>
          </p:cNvPr>
          <p:cNvSpPr/>
          <p:nvPr/>
        </p:nvSpPr>
        <p:spPr>
          <a:xfrm>
            <a:off x="1775520" y="4725144"/>
            <a:ext cx="1489591" cy="1425734"/>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D63A8F0C-2D08-E09D-1DD5-8CCC838B376B}"/>
              </a:ext>
            </a:extLst>
          </p:cNvPr>
          <p:cNvSpPr/>
          <p:nvPr/>
        </p:nvSpPr>
        <p:spPr>
          <a:xfrm>
            <a:off x="3417303" y="4725144"/>
            <a:ext cx="1489591" cy="1425734"/>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9AC5CEEF-D910-68CA-710A-53F4BB6F8FEB}"/>
              </a:ext>
            </a:extLst>
          </p:cNvPr>
          <p:cNvSpPr/>
          <p:nvPr/>
        </p:nvSpPr>
        <p:spPr>
          <a:xfrm>
            <a:off x="6528048" y="4725144"/>
            <a:ext cx="1489591" cy="1425734"/>
          </a:xfrm>
          <a:prstGeom prst="ellipse">
            <a:avLst/>
          </a:prstGeom>
          <a:solidFill>
            <a:srgbClr val="FF000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9" name="Oval 8">
            <a:extLst>
              <a:ext uri="{FF2B5EF4-FFF2-40B4-BE49-F238E27FC236}">
                <a16:creationId xmlns:a16="http://schemas.microsoft.com/office/drawing/2014/main" id="{B7C59F63-C4D1-92E6-9B3A-A4FF8DC8E14A}"/>
              </a:ext>
            </a:extLst>
          </p:cNvPr>
          <p:cNvSpPr/>
          <p:nvPr/>
        </p:nvSpPr>
        <p:spPr>
          <a:xfrm>
            <a:off x="7651373" y="4700393"/>
            <a:ext cx="1489591" cy="1425734"/>
          </a:xfrm>
          <a:prstGeom prst="ellipse">
            <a:avLst/>
          </a:prstGeom>
          <a:solidFill>
            <a:srgbClr val="0070C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1F8C85FD-BCE2-ABC3-5E10-E93DA9EE18BD}"/>
                  </a:ext>
                </a:extLst>
              </p14:cNvPr>
              <p14:cNvContentPartPr/>
              <p14:nvPr/>
            </p14:nvContentPartPr>
            <p14:xfrm>
              <a:off x="932400" y="1721160"/>
              <a:ext cx="10522080" cy="4816800"/>
            </p14:xfrm>
          </p:contentPart>
        </mc:Choice>
        <mc:Fallback>
          <p:pic>
            <p:nvPicPr>
              <p:cNvPr id="10" name="Ink 9">
                <a:extLst>
                  <a:ext uri="{FF2B5EF4-FFF2-40B4-BE49-F238E27FC236}">
                    <a16:creationId xmlns:a16="http://schemas.microsoft.com/office/drawing/2014/main" id="{1F8C85FD-BCE2-ABC3-5E10-E93DA9EE18BD}"/>
                  </a:ext>
                </a:extLst>
              </p:cNvPr>
              <p:cNvPicPr/>
              <p:nvPr/>
            </p:nvPicPr>
            <p:blipFill>
              <a:blip r:embed="rId4"/>
              <a:stretch>
                <a:fillRect/>
              </a:stretch>
            </p:blipFill>
            <p:spPr>
              <a:xfrm>
                <a:off x="923040" y="1711800"/>
                <a:ext cx="10540800" cy="4835520"/>
              </a:xfrm>
              <a:prstGeom prst="rect">
                <a:avLst/>
              </a:prstGeom>
            </p:spPr>
          </p:pic>
        </mc:Fallback>
      </mc:AlternateContent>
    </p:spTree>
    <p:extLst>
      <p:ext uri="{BB962C8B-B14F-4D97-AF65-F5344CB8AC3E}">
        <p14:creationId xmlns:p14="http://schemas.microsoft.com/office/powerpoint/2010/main" val="298503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6BD-2880-AE92-70BF-71B1AD40396A}"/>
              </a:ext>
            </a:extLst>
          </p:cNvPr>
          <p:cNvSpPr>
            <a:spLocks noGrp="1"/>
          </p:cNvSpPr>
          <p:nvPr>
            <p:ph type="title"/>
          </p:nvPr>
        </p:nvSpPr>
        <p:spPr/>
        <p:txBody>
          <a:bodyPr/>
          <a:lstStyle/>
          <a:p>
            <a:r>
              <a:rPr lang="en-GB" dirty="0">
                <a:effectLst/>
              </a:rPr>
              <a:t>Joint probabilities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D7CC92-CE9C-655E-C812-F7A09A5B607F}"/>
                  </a:ext>
                </a:extLst>
              </p:cNvPr>
              <p:cNvSpPr>
                <a:spLocks noGrp="1"/>
              </p:cNvSpPr>
              <p:nvPr>
                <p:ph idx="1"/>
              </p:nvPr>
            </p:nvSpPr>
            <p:spPr/>
            <p:txBody>
              <a:bodyPr/>
              <a:lstStyle/>
              <a:p>
                <a:endParaRPr lang="en-US" dirty="0"/>
              </a:p>
              <a:p>
                <a:endParaRPr lang="en-US" dirty="0"/>
              </a:p>
              <a:p>
                <a:r>
                  <a:rPr lang="en-GB" dirty="0">
                    <a:effectLst/>
                  </a:rPr>
                  <a:t>This is sometimes called the product rule. Given a joint distribution on two events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m:t>
                    </m:r>
                  </m:oMath>
                </a14:m>
                <a:r>
                  <a:rPr lang="en-GB" dirty="0">
                    <a:effectLst/>
                  </a:rPr>
                  <a:t>, we define the marginal distribution as </a:t>
                </a:r>
                <a:r>
                  <a:rPr lang="en-GB" dirty="0"/>
                  <a:t>follows</a:t>
                </a:r>
                <a:r>
                  <a:rPr lang="en-GB" dirty="0">
                    <a:effectLst/>
                  </a:rPr>
                  <a:t>:</a:t>
                </a:r>
              </a:p>
              <a:p>
                <a:endParaRPr lang="en-US" dirty="0"/>
              </a:p>
            </p:txBody>
          </p:sp>
        </mc:Choice>
        <mc:Fallback xmlns="">
          <p:sp>
            <p:nvSpPr>
              <p:cNvPr id="3" name="Content Placeholder 2">
                <a:extLst>
                  <a:ext uri="{FF2B5EF4-FFF2-40B4-BE49-F238E27FC236}">
                    <a16:creationId xmlns:a16="http://schemas.microsoft.com/office/drawing/2014/main" id="{08D7CC92-CE9C-655E-C812-F7A09A5B607F}"/>
                  </a:ext>
                </a:extLst>
              </p:cNvPr>
              <p:cNvSpPr>
                <a:spLocks noGrp="1" noRot="1" noChangeAspect="1" noMove="1" noResize="1" noEditPoints="1" noAdjustHandles="1" noChangeArrowheads="1" noChangeShapeType="1" noTextEdit="1"/>
              </p:cNvSpPr>
              <p:nvPr>
                <p:ph idx="1"/>
              </p:nvPr>
            </p:nvSpPr>
            <p:spPr>
              <a:blipFill>
                <a:blip r:embed="rId2"/>
                <a:stretch>
                  <a:fillRect l="-92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0E0BE41-63E3-0A95-F75C-6FCEA79E1905}"/>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A picture containing text, clock, watch, gauge&#10;&#10;Description automatically generated">
            <a:extLst>
              <a:ext uri="{FF2B5EF4-FFF2-40B4-BE49-F238E27FC236}">
                <a16:creationId xmlns:a16="http://schemas.microsoft.com/office/drawing/2014/main" id="{7B0F5E85-CDAD-FEC3-4911-49353B071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025" y="1268414"/>
            <a:ext cx="6088678" cy="829355"/>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71BC952C-7753-3815-B155-549EABA5A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25" y="3841231"/>
            <a:ext cx="6088678" cy="892582"/>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0F4C70C-2D3B-01F6-EEA3-3F3C016E1A43}"/>
                  </a:ext>
                </a:extLst>
              </p14:cNvPr>
              <p14:cNvContentPartPr/>
              <p14:nvPr/>
            </p14:nvContentPartPr>
            <p14:xfrm>
              <a:off x="3903840" y="452880"/>
              <a:ext cx="5915520" cy="4457880"/>
            </p14:xfrm>
          </p:contentPart>
        </mc:Choice>
        <mc:Fallback>
          <p:pic>
            <p:nvPicPr>
              <p:cNvPr id="5" name="Ink 4">
                <a:extLst>
                  <a:ext uri="{FF2B5EF4-FFF2-40B4-BE49-F238E27FC236}">
                    <a16:creationId xmlns:a16="http://schemas.microsoft.com/office/drawing/2014/main" id="{F0F4C70C-2D3B-01F6-EEA3-3F3C016E1A43}"/>
                  </a:ext>
                </a:extLst>
              </p:cNvPr>
              <p:cNvPicPr/>
              <p:nvPr/>
            </p:nvPicPr>
            <p:blipFill>
              <a:blip r:embed="rId6"/>
              <a:stretch>
                <a:fillRect/>
              </a:stretch>
            </p:blipFill>
            <p:spPr>
              <a:xfrm>
                <a:off x="3894480" y="443520"/>
                <a:ext cx="5934240" cy="4476600"/>
              </a:xfrm>
              <a:prstGeom prst="rect">
                <a:avLst/>
              </a:prstGeom>
            </p:spPr>
          </p:pic>
        </mc:Fallback>
      </mc:AlternateContent>
    </p:spTree>
    <p:extLst>
      <p:ext uri="{BB962C8B-B14F-4D97-AF65-F5344CB8AC3E}">
        <p14:creationId xmlns:p14="http://schemas.microsoft.com/office/powerpoint/2010/main" val="117848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416D-C40C-4C9C-1D6B-C75052E36FDF}"/>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9B00D-5046-9E27-C570-3A6FE48E3168}"/>
                  </a:ext>
                </a:extLst>
              </p:cNvPr>
              <p:cNvSpPr>
                <a:spLocks noGrp="1"/>
              </p:cNvSpPr>
              <p:nvPr>
                <p:ph idx="1"/>
              </p:nvPr>
            </p:nvSpPr>
            <p:spPr/>
            <p:txBody>
              <a:bodyPr/>
              <a:lstStyle/>
              <a:p>
                <a:r>
                  <a:rPr lang="en-GB" b="0" i="0" dirty="0">
                    <a:effectLst/>
                  </a:rPr>
                  <a:t>Let’s assume that you want to compute </a:t>
                </a:r>
                <a14:m>
                  <m:oMath xmlns:m="http://schemas.openxmlformats.org/officeDocument/2006/math">
                    <m:r>
                      <a:rPr lang="en-GB" b="0" i="1" u="none" strike="noStrike" dirty="0" smtClean="0">
                        <a:effectLst/>
                        <a:latin typeface="Cambria Math" panose="02040503050406030204" pitchFamily="18" charset="0"/>
                      </a:rPr>
                      <m:t>𝑃</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𝑋</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𝑥</m:t>
                    </m:r>
                    <m:r>
                      <a:rPr lang="en-GB" b="0" i="1" u="none" strike="noStrike" dirty="0" smtClean="0">
                        <a:effectLst/>
                        <a:latin typeface="Cambria Math" panose="02040503050406030204" pitchFamily="18" charset="0"/>
                      </a:rPr>
                      <m:t>)</m:t>
                    </m:r>
                  </m:oMath>
                </a14:m>
                <a:r>
                  <a:rPr lang="en-GB" b="0" i="0" dirty="0">
                    <a:effectLst/>
                  </a:rPr>
                  <a:t>, but we are not given the direct probability distribution over </a:t>
                </a:r>
                <a:r>
                  <a:rPr lang="en-GB" b="0" i="0" u="none" strike="noStrike" dirty="0">
                    <a:effectLst/>
                  </a:rPr>
                  <a:t>𝑋</a:t>
                </a:r>
                <a:r>
                  <a:rPr lang="en-GB" u="none" strike="noStrike" dirty="0"/>
                  <a:t>.</a:t>
                </a:r>
              </a:p>
              <a:p>
                <a:r>
                  <a:rPr lang="en-GB" b="0" i="0" dirty="0">
                    <a:effectLst/>
                  </a:rPr>
                  <a:t>We are instead given a </a:t>
                </a:r>
                <a:r>
                  <a:rPr lang="en-GB" b="0" i="0" u="none" strike="noStrike" dirty="0">
                    <a:solidFill>
                      <a:srgbClr val="FF0000"/>
                    </a:solidFill>
                    <a:effectLst/>
                  </a:rPr>
                  <a:t>joint probability distribution</a:t>
                </a:r>
                <a:r>
                  <a:rPr lang="en-GB" b="0" i="0" dirty="0">
                    <a:solidFill>
                      <a:srgbClr val="FF0000"/>
                    </a:solidFill>
                    <a:effectLst/>
                  </a:rPr>
                  <a:t> </a:t>
                </a:r>
                <a:r>
                  <a:rPr lang="en-GB" b="0" i="0" dirty="0">
                    <a:effectLst/>
                  </a:rPr>
                  <a:t>over </a:t>
                </a:r>
                <a:r>
                  <a:rPr lang="en-GB" b="0" i="0" u="none" strike="noStrike" dirty="0">
                    <a:effectLst/>
                  </a:rPr>
                  <a:t>𝑋</a:t>
                </a:r>
                <a:r>
                  <a:rPr lang="en-GB" b="0" i="0" dirty="0">
                    <a:effectLst/>
                  </a:rPr>
                  <a:t> and some other random variable(s) </a:t>
                </a:r>
                <a:r>
                  <a:rPr lang="en-GB" b="0" i="0" u="none" strike="noStrike" dirty="0">
                    <a:effectLst/>
                  </a:rPr>
                  <a:t>𝑌</a:t>
                </a:r>
                <a:r>
                  <a:rPr lang="en-GB" b="0" i="0" dirty="0">
                    <a:effectLst/>
                  </a:rPr>
                  <a:t>. </a:t>
                </a:r>
              </a:p>
              <a:p>
                <a:r>
                  <a:rPr lang="en-GB" b="0" i="0" dirty="0">
                    <a:effectLst/>
                  </a:rPr>
                  <a:t>In this case, we can just say:</a:t>
                </a:r>
              </a:p>
              <a:p>
                <a:pPr marL="0" indent="0">
                  <a:buNone/>
                </a:pPr>
                <a:r>
                  <a:rPr lang="en-GB" u="none" strike="noStrike" dirty="0"/>
                  <a:t>	</a:t>
                </a:r>
                <a14:m>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a14:m>
                <a:endParaRPr lang="en-GB" u="none" strike="noStrike" dirty="0"/>
              </a:p>
              <a:p>
                <a:pPr marL="0" indent="0">
                  <a:buNone/>
                </a:pPr>
                <a:endParaRPr lang="en-GB" b="0" i="0" dirty="0">
                  <a:effectLst/>
                </a:endParaRPr>
              </a:p>
              <a:p>
                <a:endParaRPr lang="en-GB" dirty="0"/>
              </a:p>
            </p:txBody>
          </p:sp>
        </mc:Choice>
        <mc:Fallback xmlns="">
          <p:sp>
            <p:nvSpPr>
              <p:cNvPr id="3" name="Content Placeholder 2">
                <a:extLst>
                  <a:ext uri="{FF2B5EF4-FFF2-40B4-BE49-F238E27FC236}">
                    <a16:creationId xmlns:a16="http://schemas.microsoft.com/office/drawing/2014/main" id="{D519B00D-5046-9E27-C570-3A6FE48E3168}"/>
                  </a:ext>
                </a:extLst>
              </p:cNvPr>
              <p:cNvSpPr>
                <a:spLocks noGrp="1" noRot="1" noChangeAspect="1" noMove="1" noResize="1" noEditPoints="1" noAdjustHandles="1" noChangeArrowheads="1" noChangeShapeType="1" noTextEdit="1"/>
              </p:cNvSpPr>
              <p:nvPr>
                <p:ph idx="1"/>
              </p:nvPr>
            </p:nvSpPr>
            <p:spPr>
              <a:blipFill>
                <a:blip r:embed="rId2"/>
                <a:stretch>
                  <a:fillRect l="-925" t="-1018" r="-115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336DBDB-E1E5-9614-3C68-A1A54C9BD639}"/>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6" name="TextBox 5">
            <a:extLst>
              <a:ext uri="{FF2B5EF4-FFF2-40B4-BE49-F238E27FC236}">
                <a16:creationId xmlns:a16="http://schemas.microsoft.com/office/drawing/2014/main" id="{1538DFA1-2AA2-7840-B655-4DAB7DA8203A}"/>
              </a:ext>
            </a:extLst>
          </p:cNvPr>
          <p:cNvSpPr txBox="1"/>
          <p:nvPr/>
        </p:nvSpPr>
        <p:spPr>
          <a:xfrm>
            <a:off x="609828" y="6258640"/>
            <a:ext cx="3347069" cy="246221"/>
          </a:xfrm>
          <a:prstGeom prst="rect">
            <a:avLst/>
          </a:prstGeom>
          <a:noFill/>
        </p:spPr>
        <p:txBody>
          <a:bodyPr wrap="square">
            <a:spAutoFit/>
          </a:bodyPr>
          <a:lstStyle/>
          <a:p>
            <a:r>
              <a:rPr lang="en-GB" sz="1000" dirty="0">
                <a:latin typeface="Gill Sans MT" panose="020B0502020104020203" pitchFamily="34" charset="77"/>
              </a:rPr>
              <a:t>Adapted from Rohan Saxena, Quora, https://</a:t>
            </a:r>
            <a:r>
              <a:rPr lang="en-GB" sz="1000" dirty="0" err="1">
                <a:latin typeface="Gill Sans MT" panose="020B0502020104020203" pitchFamily="34" charset="77"/>
              </a:rPr>
              <a:t>qr.ae</a:t>
            </a:r>
            <a:r>
              <a:rPr lang="en-GB" sz="1000" dirty="0">
                <a:latin typeface="Gill Sans MT" panose="020B0502020104020203" pitchFamily="34" charset="77"/>
              </a:rPr>
              <a:t>/</a:t>
            </a:r>
            <a:r>
              <a:rPr lang="en-GB" sz="1000" dirty="0" err="1">
                <a:latin typeface="Gill Sans MT" panose="020B0502020104020203" pitchFamily="34" charset="77"/>
              </a:rPr>
              <a:t>pvjMYC</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A468DE0-B6F6-B5BC-D207-C5EF646A366F}"/>
                  </a:ext>
                </a:extLst>
              </p14:cNvPr>
              <p14:cNvContentPartPr/>
              <p14:nvPr/>
            </p14:nvContentPartPr>
            <p14:xfrm>
              <a:off x="1295640" y="4041000"/>
              <a:ext cx="5273640" cy="209160"/>
            </p14:xfrm>
          </p:contentPart>
        </mc:Choice>
        <mc:Fallback>
          <p:pic>
            <p:nvPicPr>
              <p:cNvPr id="5" name="Ink 4">
                <a:extLst>
                  <a:ext uri="{FF2B5EF4-FFF2-40B4-BE49-F238E27FC236}">
                    <a16:creationId xmlns:a16="http://schemas.microsoft.com/office/drawing/2014/main" id="{DA468DE0-B6F6-B5BC-D207-C5EF646A366F}"/>
                  </a:ext>
                </a:extLst>
              </p:cNvPr>
              <p:cNvPicPr/>
              <p:nvPr/>
            </p:nvPicPr>
            <p:blipFill>
              <a:blip r:embed="rId4"/>
              <a:stretch>
                <a:fillRect/>
              </a:stretch>
            </p:blipFill>
            <p:spPr>
              <a:xfrm>
                <a:off x="1286280" y="4031640"/>
                <a:ext cx="5292360" cy="227880"/>
              </a:xfrm>
              <a:prstGeom prst="rect">
                <a:avLst/>
              </a:prstGeom>
            </p:spPr>
          </p:pic>
        </mc:Fallback>
      </mc:AlternateContent>
    </p:spTree>
    <p:extLst>
      <p:ext uri="{BB962C8B-B14F-4D97-AF65-F5344CB8AC3E}">
        <p14:creationId xmlns:p14="http://schemas.microsoft.com/office/powerpoint/2010/main" val="282704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FA08-522D-A923-72F8-18CB337C86E3}"/>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6146F-198C-283E-5883-0E1DB2F595F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This means to find 𝑃(𝑋=𝑥), we sum all the probability values where 𝑋=𝑥 occurs with all possible values of 𝑌.</a:t>
                </a:r>
              </a:p>
              <a:p>
                <a:pPr marL="0" indent="0">
                  <a:buNone/>
                </a:pPr>
                <a:r>
                  <a:rPr lang="en-GB" dirty="0"/>
                  <a:t>This makes sense, intuitively. To see how, let’s say 𝑌 can take on 𝑛 values: 𝑦</a:t>
                </a:r>
                <a:r>
                  <a:rPr lang="en-GB" baseline="-25000" dirty="0"/>
                  <a:t>1</a:t>
                </a:r>
                <a:r>
                  <a:rPr lang="en-GB" dirty="0"/>
                  <a:t>,𝑦</a:t>
                </a:r>
                <a:r>
                  <a:rPr lang="en-GB" baseline="-25000" dirty="0"/>
                  <a:t>2</a:t>
                </a:r>
                <a:r>
                  <a:rPr lang="en-GB" dirty="0"/>
                  <a:t>,…,𝑦</a:t>
                </a:r>
                <a:r>
                  <a:rPr lang="en-GB" baseline="-25000" dirty="0"/>
                  <a:t>𝑛</a:t>
                </a:r>
                <a:r>
                  <a:rPr lang="en-GB" dirty="0"/>
                  <a:t>.</a:t>
                </a:r>
              </a:p>
              <a:p>
                <a:pPr marL="0" indent="0">
                  <a:buNone/>
                </a:pPr>
                <a:r>
                  <a:rPr lang="en-GB" dirty="0"/>
                  <a:t>We can find how often 𝑋=𝑥 occurs if we consider how often 𝑋=𝑥 occurs with each individual value of 𝑌, and sum up all such values to get the total value of the “often-ness” of 𝑋.</a:t>
                </a:r>
              </a:p>
              <a:p>
                <a:endParaRPr lang="en-GB" dirty="0"/>
              </a:p>
            </p:txBody>
          </p:sp>
        </mc:Choice>
        <mc:Fallback xmlns="">
          <p:sp>
            <p:nvSpPr>
              <p:cNvPr id="3" name="Content Placeholder 2">
                <a:extLst>
                  <a:ext uri="{FF2B5EF4-FFF2-40B4-BE49-F238E27FC236}">
                    <a16:creationId xmlns:a16="http://schemas.microsoft.com/office/drawing/2014/main" id="{51A6146F-198C-283E-5883-0E1DB2F595F7}"/>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3DFEE-6B77-0049-ACEF-029C45503711}"/>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21B1134B-81D1-D401-48F0-EA1B4CEBF3C7}"/>
              </a:ext>
            </a:extLst>
          </p:cNvPr>
          <p:cNvSpPr txBox="1"/>
          <p:nvPr/>
        </p:nvSpPr>
        <p:spPr>
          <a:xfrm>
            <a:off x="609600" y="6210511"/>
            <a:ext cx="3254152" cy="246221"/>
          </a:xfrm>
          <a:prstGeom prst="rect">
            <a:avLst/>
          </a:prstGeom>
          <a:noFill/>
        </p:spPr>
        <p:txBody>
          <a:bodyPr wrap="square">
            <a:spAutoFit/>
          </a:bodyPr>
          <a:lstStyle/>
          <a:p>
            <a:r>
              <a:rPr lang="en-GB" sz="1000" dirty="0">
                <a:latin typeface="Gill Sans MT" panose="020B0502020104020203" pitchFamily="34" charset="77"/>
              </a:rPr>
              <a:t>Adapted from Rohan Saxena, Quora, https://</a:t>
            </a:r>
            <a:r>
              <a:rPr lang="en-GB" sz="1000" dirty="0" err="1">
                <a:latin typeface="Gill Sans MT" panose="020B0502020104020203" pitchFamily="34" charset="77"/>
              </a:rPr>
              <a:t>qr.ae</a:t>
            </a:r>
            <a:r>
              <a:rPr lang="en-GB" sz="1000" dirty="0">
                <a:latin typeface="Gill Sans MT" panose="020B0502020104020203" pitchFamily="34" charset="77"/>
              </a:rPr>
              <a:t>/</a:t>
            </a:r>
            <a:r>
              <a:rPr lang="en-GB" sz="1000" dirty="0" err="1">
                <a:latin typeface="Gill Sans MT" panose="020B0502020104020203" pitchFamily="34" charset="77"/>
              </a:rPr>
              <a:t>pvjMYC</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DEF2558-FBA5-FFCD-A3F0-116DBFDA5D88}"/>
                  </a:ext>
                </a:extLst>
              </p14:cNvPr>
              <p14:cNvContentPartPr/>
              <p14:nvPr/>
            </p14:nvContentPartPr>
            <p14:xfrm>
              <a:off x="2310120" y="966600"/>
              <a:ext cx="7425720" cy="5036400"/>
            </p14:xfrm>
          </p:contentPart>
        </mc:Choice>
        <mc:Fallback>
          <p:pic>
            <p:nvPicPr>
              <p:cNvPr id="6" name="Ink 5">
                <a:extLst>
                  <a:ext uri="{FF2B5EF4-FFF2-40B4-BE49-F238E27FC236}">
                    <a16:creationId xmlns:a16="http://schemas.microsoft.com/office/drawing/2014/main" id="{6DEF2558-FBA5-FFCD-A3F0-116DBFDA5D88}"/>
                  </a:ext>
                </a:extLst>
              </p:cNvPr>
              <p:cNvPicPr/>
              <p:nvPr/>
            </p:nvPicPr>
            <p:blipFill>
              <a:blip r:embed="rId4"/>
              <a:stretch>
                <a:fillRect/>
              </a:stretch>
            </p:blipFill>
            <p:spPr>
              <a:xfrm>
                <a:off x="2300760" y="957240"/>
                <a:ext cx="7444440" cy="5055120"/>
              </a:xfrm>
              <a:prstGeom prst="rect">
                <a:avLst/>
              </a:prstGeom>
            </p:spPr>
          </p:pic>
        </mc:Fallback>
      </mc:AlternateContent>
    </p:spTree>
    <p:extLst>
      <p:ext uri="{BB962C8B-B14F-4D97-AF65-F5344CB8AC3E}">
        <p14:creationId xmlns:p14="http://schemas.microsoft.com/office/powerpoint/2010/main" val="19450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A662-CAAD-AE02-C809-E6C125C0B167}"/>
              </a:ext>
            </a:extLst>
          </p:cNvPr>
          <p:cNvSpPr>
            <a:spLocks noGrp="1"/>
          </p:cNvSpPr>
          <p:nvPr>
            <p:ph type="title"/>
          </p:nvPr>
        </p:nvSpPr>
        <p:spPr/>
        <p:txBody>
          <a:bodyPr/>
          <a:lstStyle/>
          <a:p>
            <a:r>
              <a:rPr lang="en-GB" dirty="0">
                <a:effectLst/>
              </a:rPr>
              <a:t>Conditional probability</a:t>
            </a:r>
            <a:endParaRPr lang="en-US" dirty="0"/>
          </a:p>
        </p:txBody>
      </p:sp>
      <p:sp>
        <p:nvSpPr>
          <p:cNvPr id="3" name="Content Placeholder 2">
            <a:extLst>
              <a:ext uri="{FF2B5EF4-FFF2-40B4-BE49-F238E27FC236}">
                <a16:creationId xmlns:a16="http://schemas.microsoft.com/office/drawing/2014/main" id="{5B0F77EB-8808-E4AA-5EAD-B71FC9D0677C}"/>
              </a:ext>
            </a:extLst>
          </p:cNvPr>
          <p:cNvSpPr>
            <a:spLocks noGrp="1"/>
          </p:cNvSpPr>
          <p:nvPr>
            <p:ph idx="1"/>
          </p:nvPr>
        </p:nvSpPr>
        <p:spPr/>
        <p:txBody>
          <a:bodyPr/>
          <a:lstStyle/>
          <a:p>
            <a:r>
              <a:rPr lang="en-GB" dirty="0">
                <a:effectLst/>
              </a:rPr>
              <a:t>We define the conditional probability of event A, given that event B is true, as follows:</a:t>
            </a:r>
          </a:p>
          <a:p>
            <a:endParaRPr lang="en-US" dirty="0"/>
          </a:p>
        </p:txBody>
      </p:sp>
      <p:sp>
        <p:nvSpPr>
          <p:cNvPr id="4" name="Slide Number Placeholder 3">
            <a:extLst>
              <a:ext uri="{FF2B5EF4-FFF2-40B4-BE49-F238E27FC236}">
                <a16:creationId xmlns:a16="http://schemas.microsoft.com/office/drawing/2014/main" id="{577785AF-D66D-86B8-B220-3DCC04712599}"/>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Text, whiteboard&#10;&#10;Description automatically generated">
            <a:extLst>
              <a:ext uri="{FF2B5EF4-FFF2-40B4-BE49-F238E27FC236}">
                <a16:creationId xmlns:a16="http://schemas.microsoft.com/office/drawing/2014/main" id="{A91DFCFB-4FB2-ED96-78ED-69A63139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074" y="2258040"/>
            <a:ext cx="5596122" cy="1427976"/>
          </a:xfrm>
          <a:prstGeom prst="rect">
            <a:avLst/>
          </a:prstGeom>
        </p:spPr>
      </p:pic>
      <p:sp>
        <p:nvSpPr>
          <p:cNvPr id="5" name="Oval 4">
            <a:extLst>
              <a:ext uri="{FF2B5EF4-FFF2-40B4-BE49-F238E27FC236}">
                <a16:creationId xmlns:a16="http://schemas.microsoft.com/office/drawing/2014/main" id="{21BDA4E5-1348-9B2D-CE5A-84CA682EDDE1}"/>
              </a:ext>
            </a:extLst>
          </p:cNvPr>
          <p:cNvSpPr/>
          <p:nvPr/>
        </p:nvSpPr>
        <p:spPr>
          <a:xfrm>
            <a:off x="4454218" y="3863167"/>
            <a:ext cx="1489591" cy="1425734"/>
          </a:xfrm>
          <a:prstGeom prst="ellipse">
            <a:avLst/>
          </a:prstGeom>
          <a:solidFill>
            <a:srgbClr val="FF000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97D53D84-EC46-A4CE-2BA9-E3B34F240D35}"/>
              </a:ext>
            </a:extLst>
          </p:cNvPr>
          <p:cNvSpPr/>
          <p:nvPr/>
        </p:nvSpPr>
        <p:spPr>
          <a:xfrm>
            <a:off x="5577543" y="3838416"/>
            <a:ext cx="1489591" cy="1425734"/>
          </a:xfrm>
          <a:prstGeom prst="ellipse">
            <a:avLst/>
          </a:prstGeom>
          <a:solidFill>
            <a:srgbClr val="0070C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9" name="Straight Arrow Connector 8">
            <a:extLst>
              <a:ext uri="{FF2B5EF4-FFF2-40B4-BE49-F238E27FC236}">
                <a16:creationId xmlns:a16="http://schemas.microsoft.com/office/drawing/2014/main" id="{F7920E94-B952-0568-C076-D06278DFB0F4}"/>
              </a:ext>
            </a:extLst>
          </p:cNvPr>
          <p:cNvCxnSpPr>
            <a:cxnSpLocks/>
          </p:cNvCxnSpPr>
          <p:nvPr/>
        </p:nvCxnSpPr>
        <p:spPr>
          <a:xfrm>
            <a:off x="5750362" y="4553361"/>
            <a:ext cx="2160240" cy="863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1EB6F0-F56B-8142-737F-2213F32DDC23}"/>
              </a:ext>
            </a:extLst>
          </p:cNvPr>
          <p:cNvSpPr txBox="1"/>
          <p:nvPr/>
        </p:nvSpPr>
        <p:spPr>
          <a:xfrm>
            <a:off x="7825542" y="5347351"/>
            <a:ext cx="902811" cy="369332"/>
          </a:xfrm>
          <a:prstGeom prst="rect">
            <a:avLst/>
          </a:prstGeom>
          <a:noFill/>
        </p:spPr>
        <p:txBody>
          <a:bodyPr wrap="none" rtlCol="0">
            <a:spAutoFit/>
          </a:bodyPr>
          <a:lstStyle/>
          <a:p>
            <a:r>
              <a:rPr lang="en-GB" dirty="0"/>
              <a:t>p(A,B) </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10CE75F2-DD0F-97FA-7258-FC2BC23A69CF}"/>
                  </a:ext>
                </a:extLst>
              </p14:cNvPr>
              <p14:cNvContentPartPr/>
              <p14:nvPr/>
            </p14:nvContentPartPr>
            <p14:xfrm>
              <a:off x="953280" y="1773720"/>
              <a:ext cx="11238840" cy="4005720"/>
            </p14:xfrm>
          </p:contentPart>
        </mc:Choice>
        <mc:Fallback>
          <p:pic>
            <p:nvPicPr>
              <p:cNvPr id="8" name="Ink 7">
                <a:extLst>
                  <a:ext uri="{FF2B5EF4-FFF2-40B4-BE49-F238E27FC236}">
                    <a16:creationId xmlns:a16="http://schemas.microsoft.com/office/drawing/2014/main" id="{10CE75F2-DD0F-97FA-7258-FC2BC23A69CF}"/>
                  </a:ext>
                </a:extLst>
              </p:cNvPr>
              <p:cNvPicPr/>
              <p:nvPr/>
            </p:nvPicPr>
            <p:blipFill>
              <a:blip r:embed="rId4"/>
              <a:stretch>
                <a:fillRect/>
              </a:stretch>
            </p:blipFill>
            <p:spPr>
              <a:xfrm>
                <a:off x="943920" y="1764360"/>
                <a:ext cx="11257560" cy="4024440"/>
              </a:xfrm>
              <a:prstGeom prst="rect">
                <a:avLst/>
              </a:prstGeom>
            </p:spPr>
          </p:pic>
        </mc:Fallback>
      </mc:AlternateContent>
    </p:spTree>
    <p:extLst>
      <p:ext uri="{BB962C8B-B14F-4D97-AF65-F5344CB8AC3E}">
        <p14:creationId xmlns:p14="http://schemas.microsoft.com/office/powerpoint/2010/main" val="400240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A235-2B39-F770-1149-AF82306A9FBA}"/>
              </a:ext>
            </a:extLst>
          </p:cNvPr>
          <p:cNvSpPr>
            <a:spLocks noGrp="1"/>
          </p:cNvSpPr>
          <p:nvPr>
            <p:ph type="title"/>
          </p:nvPr>
        </p:nvSpPr>
        <p:spPr/>
        <p:txBody>
          <a:bodyPr/>
          <a:lstStyle/>
          <a:p>
            <a:r>
              <a:rPr lang="en-GB" dirty="0"/>
              <a:t>Bayes Rule </a:t>
            </a:r>
          </a:p>
        </p:txBody>
      </p:sp>
      <p:sp>
        <p:nvSpPr>
          <p:cNvPr id="3" name="Slide Number Placeholder 2">
            <a:extLst>
              <a:ext uri="{FF2B5EF4-FFF2-40B4-BE49-F238E27FC236}">
                <a16:creationId xmlns:a16="http://schemas.microsoft.com/office/drawing/2014/main" id="{42E490CA-BFBA-FC2E-491D-2FBAF857B18F}"/>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0C198F-9DC4-239A-2C29-19695128A52B}"/>
                  </a:ext>
                </a:extLst>
              </p:cNvPr>
              <p:cNvSpPr txBox="1"/>
              <p:nvPr/>
            </p:nvSpPr>
            <p:spPr>
              <a:xfrm>
                <a:off x="3257248" y="2478495"/>
                <a:ext cx="5152500" cy="1344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𝐴</m:t>
                          </m:r>
                        </m:e>
                        <m:e>
                          <m:r>
                            <a:rPr lang="en-GB" sz="3840" i="1">
                              <a:latin typeface="Cambria Math" panose="02040503050406030204" pitchFamily="18" charset="0"/>
                            </a:rPr>
                            <m:t>𝐵</m:t>
                          </m:r>
                        </m:e>
                      </m:d>
                      <m:r>
                        <a:rPr lang="el-GR" sz="3840" i="1">
                          <a:latin typeface="Cambria Math" panose="02040503050406030204" pitchFamily="18" charset="0"/>
                        </a:rPr>
                        <m:t>=</m:t>
                      </m:r>
                      <m:f>
                        <m:fPr>
                          <m:ctrlPr>
                            <a:rPr lang="el-GR" sz="3840" i="1">
                              <a:latin typeface="Cambria Math" panose="02040503050406030204" pitchFamily="18" charset="0"/>
                            </a:rPr>
                          </m:ctrlPr>
                        </m:fPr>
                        <m:num>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𝐵</m:t>
                              </m:r>
                            </m:e>
                            <m:e>
                              <m:r>
                                <a:rPr lang="en-GB" sz="3840" i="1">
                                  <a:latin typeface="Cambria Math" panose="02040503050406030204" pitchFamily="18" charset="0"/>
                                </a:rPr>
                                <m:t>𝐴</m:t>
                              </m:r>
                            </m:e>
                          </m:d>
                          <m:r>
                            <a:rPr lang="en-GB" sz="3840" i="1">
                              <a:latin typeface="Cambria Math" panose="02040503050406030204" pitchFamily="18" charset="0"/>
                            </a:rPr>
                            <m:t>. </m:t>
                          </m:r>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𝐴</m:t>
                          </m:r>
                          <m:r>
                            <a:rPr lang="en-GB" sz="3840" i="1">
                              <a:latin typeface="Cambria Math" panose="02040503050406030204" pitchFamily="18" charset="0"/>
                            </a:rPr>
                            <m:t>)</m:t>
                          </m:r>
                        </m:num>
                        <m:den>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𝐵</m:t>
                          </m:r>
                          <m:r>
                            <a:rPr lang="en-GB" sz="3840" i="1">
                              <a:latin typeface="Cambria Math" panose="02040503050406030204" pitchFamily="18" charset="0"/>
                            </a:rPr>
                            <m:t>)</m:t>
                          </m:r>
                        </m:den>
                      </m:f>
                    </m:oMath>
                  </m:oMathPara>
                </a14:m>
                <a:endParaRPr lang="en-GB" dirty="0"/>
              </a:p>
            </p:txBody>
          </p:sp>
        </mc:Choice>
        <mc:Fallback xmlns="">
          <p:sp>
            <p:nvSpPr>
              <p:cNvPr id="4" name="TextBox 3">
                <a:extLst>
                  <a:ext uri="{FF2B5EF4-FFF2-40B4-BE49-F238E27FC236}">
                    <a16:creationId xmlns:a16="http://schemas.microsoft.com/office/drawing/2014/main" id="{380C198F-9DC4-239A-2C29-19695128A52B}"/>
                  </a:ext>
                </a:extLst>
              </p:cNvPr>
              <p:cNvSpPr txBox="1">
                <a:spLocks noRot="1" noChangeAspect="1" noMove="1" noResize="1" noEditPoints="1" noAdjustHandles="1" noChangeArrowheads="1" noChangeShapeType="1" noTextEdit="1"/>
              </p:cNvSpPr>
              <p:nvPr/>
            </p:nvSpPr>
            <p:spPr>
              <a:xfrm>
                <a:off x="3257248" y="2478495"/>
                <a:ext cx="5152500" cy="1344086"/>
              </a:xfrm>
              <a:prstGeom prst="rect">
                <a:avLst/>
              </a:prstGeom>
              <a:blipFill>
                <a:blip r:embed="rId2"/>
                <a:stretch>
                  <a:fillRect r="-737" b="-13208"/>
                </a:stretch>
              </a:blipFill>
            </p:spPr>
            <p:txBody>
              <a:bodyPr/>
              <a:lstStyle/>
              <a:p>
                <a:r>
                  <a:rPr lang="en-GB">
                    <a:noFill/>
                  </a:rPr>
                  <a:t> </a:t>
                </a:r>
              </a:p>
            </p:txBody>
          </p:sp>
        </mc:Fallback>
      </mc:AlternateContent>
      <p:sp>
        <p:nvSpPr>
          <p:cNvPr id="5" name="Rounded Rectangular Callout 4">
            <a:extLst>
              <a:ext uri="{FF2B5EF4-FFF2-40B4-BE49-F238E27FC236}">
                <a16:creationId xmlns:a16="http://schemas.microsoft.com/office/drawing/2014/main" id="{12B4F7C0-EB28-D84E-139A-989B8656F1D6}"/>
              </a:ext>
            </a:extLst>
          </p:cNvPr>
          <p:cNvSpPr/>
          <p:nvPr/>
        </p:nvSpPr>
        <p:spPr>
          <a:xfrm>
            <a:off x="1689110" y="173960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Posterior</a:t>
            </a:r>
          </a:p>
        </p:txBody>
      </p:sp>
      <p:sp>
        <p:nvSpPr>
          <p:cNvPr id="6" name="Rounded Rectangular Callout 5">
            <a:extLst>
              <a:ext uri="{FF2B5EF4-FFF2-40B4-BE49-F238E27FC236}">
                <a16:creationId xmlns:a16="http://schemas.microsoft.com/office/drawing/2014/main" id="{E1585D8D-AB70-4CBE-8ECE-18D798FA99AB}"/>
              </a:ext>
            </a:extLst>
          </p:cNvPr>
          <p:cNvSpPr/>
          <p:nvPr/>
        </p:nvSpPr>
        <p:spPr>
          <a:xfrm>
            <a:off x="4364971" y="126876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Likelihood</a:t>
            </a:r>
          </a:p>
        </p:txBody>
      </p:sp>
      <p:sp>
        <p:nvSpPr>
          <p:cNvPr id="7" name="Rounded Rectangular Callout 6">
            <a:extLst>
              <a:ext uri="{FF2B5EF4-FFF2-40B4-BE49-F238E27FC236}">
                <a16:creationId xmlns:a16="http://schemas.microsoft.com/office/drawing/2014/main" id="{3356BD59-FE16-1E16-0EBC-7A52589BA653}"/>
              </a:ext>
            </a:extLst>
          </p:cNvPr>
          <p:cNvSpPr/>
          <p:nvPr/>
        </p:nvSpPr>
        <p:spPr>
          <a:xfrm>
            <a:off x="7737783" y="1268760"/>
            <a:ext cx="1085327" cy="735178"/>
          </a:xfrm>
          <a:prstGeom prst="wedgeRoundRectCallout">
            <a:avLst>
              <a:gd name="adj1" fmla="val -52177"/>
              <a:gd name="adj2" fmla="val 119772"/>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Prior</a:t>
            </a:r>
          </a:p>
        </p:txBody>
      </p:sp>
      <p:sp>
        <p:nvSpPr>
          <p:cNvPr id="8" name="Rounded Rectangular Callout 7">
            <a:extLst>
              <a:ext uri="{FF2B5EF4-FFF2-40B4-BE49-F238E27FC236}">
                <a16:creationId xmlns:a16="http://schemas.microsoft.com/office/drawing/2014/main" id="{DFDDF7B8-018D-D890-D2BF-F31ABC6B9E9C}"/>
              </a:ext>
            </a:extLst>
          </p:cNvPr>
          <p:cNvSpPr/>
          <p:nvPr/>
        </p:nvSpPr>
        <p:spPr>
          <a:xfrm>
            <a:off x="5200074" y="4315501"/>
            <a:ext cx="2146978" cy="735178"/>
          </a:xfrm>
          <a:prstGeom prst="wedgeRoundRectCallout">
            <a:avLst>
              <a:gd name="adj1" fmla="val 28255"/>
              <a:gd name="adj2" fmla="val -107580"/>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Marginalisation</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315E7DF7-1957-7281-4D41-714563A68BB6}"/>
                  </a:ext>
                </a:extLst>
              </p14:cNvPr>
              <p14:cNvContentPartPr/>
              <p14:nvPr/>
            </p14:nvContentPartPr>
            <p14:xfrm>
              <a:off x="2031840" y="535680"/>
              <a:ext cx="9394920" cy="4708440"/>
            </p14:xfrm>
          </p:contentPart>
        </mc:Choice>
        <mc:Fallback>
          <p:pic>
            <p:nvPicPr>
              <p:cNvPr id="9" name="Ink 8">
                <a:extLst>
                  <a:ext uri="{FF2B5EF4-FFF2-40B4-BE49-F238E27FC236}">
                    <a16:creationId xmlns:a16="http://schemas.microsoft.com/office/drawing/2014/main" id="{315E7DF7-1957-7281-4D41-714563A68BB6}"/>
                  </a:ext>
                </a:extLst>
              </p:cNvPr>
              <p:cNvPicPr/>
              <p:nvPr/>
            </p:nvPicPr>
            <p:blipFill>
              <a:blip r:embed="rId4"/>
              <a:stretch>
                <a:fillRect/>
              </a:stretch>
            </p:blipFill>
            <p:spPr>
              <a:xfrm>
                <a:off x="2022480" y="526320"/>
                <a:ext cx="9413640" cy="4727160"/>
              </a:xfrm>
              <a:prstGeom prst="rect">
                <a:avLst/>
              </a:prstGeom>
            </p:spPr>
          </p:pic>
        </mc:Fallback>
      </mc:AlternateContent>
    </p:spTree>
    <p:extLst>
      <p:ext uri="{BB962C8B-B14F-4D97-AF65-F5344CB8AC3E}">
        <p14:creationId xmlns:p14="http://schemas.microsoft.com/office/powerpoint/2010/main" val="3962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6672-4D0A-3153-5183-969E11C38190}"/>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1A07EE49-322A-1BDF-9658-E6431C0B31B5}"/>
              </a:ext>
            </a:extLst>
          </p:cNvPr>
          <p:cNvSpPr>
            <a:spLocks noGrp="1"/>
          </p:cNvSpPr>
          <p:nvPr>
            <p:ph idx="1"/>
          </p:nvPr>
        </p:nvSpPr>
        <p:spPr/>
        <p:txBody>
          <a:bodyPr/>
          <a:lstStyle/>
          <a:p>
            <a:r>
              <a:rPr lang="en-GB" dirty="0">
                <a:effectLst/>
              </a:rPr>
              <a:t>As an example of how to use the Bayes rule, consider the following medical diagnosis problem.</a:t>
            </a:r>
          </a:p>
          <a:p>
            <a:r>
              <a:rPr lang="en-GB" dirty="0">
                <a:effectLst/>
              </a:rPr>
              <a:t>Suppose you have a patient who </a:t>
            </a:r>
            <a:r>
              <a:rPr lang="en-GB" dirty="0"/>
              <a:t>is in their 50s, and you decide to have a medical test for diagnosing </a:t>
            </a:r>
            <a:r>
              <a:rPr lang="en-GB" dirty="0">
                <a:effectLst/>
              </a:rPr>
              <a:t>a neurological condition. If the test is positive, what is the probability of the patient has the disease? </a:t>
            </a:r>
          </a:p>
          <a:p>
            <a:endParaRPr lang="en-GB" dirty="0">
              <a:effectLst/>
            </a:endParaRPr>
          </a:p>
          <a:p>
            <a:r>
              <a:rPr lang="en-GB" dirty="0">
                <a:effectLst/>
              </a:rPr>
              <a:t>That</a:t>
            </a:r>
            <a:r>
              <a:rPr lang="en-GB" dirty="0"/>
              <a:t> </a:t>
            </a:r>
            <a:r>
              <a:rPr lang="en-GB" dirty="0">
                <a:effectLst/>
              </a:rPr>
              <a:t>obviously depends on how reliable the test is.</a:t>
            </a:r>
          </a:p>
          <a:p>
            <a:endParaRPr lang="en-US" dirty="0"/>
          </a:p>
        </p:txBody>
      </p:sp>
      <p:sp>
        <p:nvSpPr>
          <p:cNvPr id="4" name="Slide Number Placeholder 3">
            <a:extLst>
              <a:ext uri="{FF2B5EF4-FFF2-40B4-BE49-F238E27FC236}">
                <a16:creationId xmlns:a16="http://schemas.microsoft.com/office/drawing/2014/main" id="{B8856BCD-574D-D78E-ABFB-A1BDB64D4C02}"/>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9B86090-8248-EF0B-6970-B058DD4E2D97}"/>
                  </a:ext>
                </a:extLst>
              </p14:cNvPr>
              <p14:cNvContentPartPr/>
              <p14:nvPr/>
            </p14:nvContentPartPr>
            <p14:xfrm>
              <a:off x="4477680" y="4673880"/>
              <a:ext cx="2857320" cy="181440"/>
            </p14:xfrm>
          </p:contentPart>
        </mc:Choice>
        <mc:Fallback>
          <p:pic>
            <p:nvPicPr>
              <p:cNvPr id="5" name="Ink 4">
                <a:extLst>
                  <a:ext uri="{FF2B5EF4-FFF2-40B4-BE49-F238E27FC236}">
                    <a16:creationId xmlns:a16="http://schemas.microsoft.com/office/drawing/2014/main" id="{A9B86090-8248-EF0B-6970-B058DD4E2D97}"/>
                  </a:ext>
                </a:extLst>
              </p:cNvPr>
              <p:cNvPicPr/>
              <p:nvPr/>
            </p:nvPicPr>
            <p:blipFill>
              <a:blip r:embed="rId3"/>
              <a:stretch>
                <a:fillRect/>
              </a:stretch>
            </p:blipFill>
            <p:spPr>
              <a:xfrm>
                <a:off x="4468320" y="4664520"/>
                <a:ext cx="2876040" cy="200160"/>
              </a:xfrm>
              <a:prstGeom prst="rect">
                <a:avLst/>
              </a:prstGeom>
            </p:spPr>
          </p:pic>
        </mc:Fallback>
      </mc:AlternateContent>
    </p:spTree>
    <p:extLst>
      <p:ext uri="{BB962C8B-B14F-4D97-AF65-F5344CB8AC3E}">
        <p14:creationId xmlns:p14="http://schemas.microsoft.com/office/powerpoint/2010/main" val="35194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7F12-86B0-D7CC-71F6-9B9067549502}"/>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0CE43907-5A8C-626E-B3FB-08120031840E}"/>
              </a:ext>
            </a:extLst>
          </p:cNvPr>
          <p:cNvSpPr>
            <a:spLocks noGrp="1"/>
          </p:cNvSpPr>
          <p:nvPr>
            <p:ph idx="1"/>
          </p:nvPr>
        </p:nvSpPr>
        <p:spPr/>
        <p:txBody>
          <a:bodyPr/>
          <a:lstStyle/>
          <a:p>
            <a:r>
              <a:rPr lang="en-GB" dirty="0">
                <a:effectLst/>
              </a:rPr>
              <a:t>Suppose you are told the test has a </a:t>
            </a:r>
            <a:r>
              <a:rPr lang="en-GB" b="1" dirty="0">
                <a:effectLst/>
              </a:rPr>
              <a:t>sensitivity </a:t>
            </a:r>
            <a:r>
              <a:rPr lang="en-GB" dirty="0">
                <a:effectLst/>
              </a:rPr>
              <a:t>of 80%, which means that if a patient has the disease, the test will be positive with a probability of 0.8. </a:t>
            </a:r>
          </a:p>
          <a:p>
            <a:r>
              <a:rPr lang="en-GB" dirty="0">
                <a:effectLst/>
              </a:rPr>
              <a:t>In other words,</a:t>
            </a:r>
          </a:p>
          <a:p>
            <a:endParaRPr lang="en-GB" dirty="0"/>
          </a:p>
          <a:p>
            <a:endParaRPr lang="en-GB" dirty="0">
              <a:effectLst/>
            </a:endParaRPr>
          </a:p>
          <a:p>
            <a:r>
              <a:rPr lang="en-GB" dirty="0">
                <a:effectLst/>
              </a:rPr>
              <a:t>where x = 1 is the test is positive, and y = 1 is the event the patient has the disease. </a:t>
            </a:r>
          </a:p>
          <a:p>
            <a:r>
              <a:rPr lang="en-GB" sz="2160" dirty="0"/>
              <a:t>Many people conclude they are, therefore, 80% likely to have the neurological condition. </a:t>
            </a:r>
            <a:r>
              <a:rPr lang="en-GB" sz="2160" dirty="0">
                <a:solidFill>
                  <a:srgbClr val="FF0000"/>
                </a:solidFill>
              </a:rPr>
              <a:t>But this is not true</a:t>
            </a:r>
            <a:r>
              <a:rPr lang="en-GB" sz="2160" dirty="0"/>
              <a:t>! It ignores the prior probability of having the disease in the given age group, which is quite low (e.g., let’s assume for this example it is 0.004 – </a:t>
            </a:r>
            <a:r>
              <a:rPr lang="en-GB" sz="2160" dirty="0">
                <a:solidFill>
                  <a:srgbClr val="FF0000"/>
                </a:solidFill>
              </a:rPr>
              <a:t>note: this is not a clinically verified number and only an example to explain the concept of conditional probability</a:t>
            </a:r>
            <a:r>
              <a:rPr lang="en-GB" sz="2160" dirty="0"/>
              <a:t>):</a:t>
            </a:r>
          </a:p>
        </p:txBody>
      </p:sp>
      <p:sp>
        <p:nvSpPr>
          <p:cNvPr id="4" name="Slide Number Placeholder 3">
            <a:extLst>
              <a:ext uri="{FF2B5EF4-FFF2-40B4-BE49-F238E27FC236}">
                <a16:creationId xmlns:a16="http://schemas.microsoft.com/office/drawing/2014/main" id="{B43361DB-713F-AF46-61E0-6149EB9E7FE8}"/>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6104ED0-C7C7-DC11-0516-305DB71B3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32" y="2737723"/>
            <a:ext cx="3890939" cy="83087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96109B40-389A-B75F-8BD6-7DB12C9C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2" y="5632475"/>
            <a:ext cx="3110746" cy="677045"/>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12659D7-5D4B-4B35-46EA-6010E853399D}"/>
                  </a:ext>
                </a:extLst>
              </p14:cNvPr>
              <p14:cNvContentPartPr/>
              <p14:nvPr/>
            </p14:nvContentPartPr>
            <p14:xfrm>
              <a:off x="3298320" y="2128320"/>
              <a:ext cx="3751200" cy="4514760"/>
            </p14:xfrm>
          </p:contentPart>
        </mc:Choice>
        <mc:Fallback>
          <p:pic>
            <p:nvPicPr>
              <p:cNvPr id="5" name="Ink 4">
                <a:extLst>
                  <a:ext uri="{FF2B5EF4-FFF2-40B4-BE49-F238E27FC236}">
                    <a16:creationId xmlns:a16="http://schemas.microsoft.com/office/drawing/2014/main" id="{612659D7-5D4B-4B35-46EA-6010E853399D}"/>
                  </a:ext>
                </a:extLst>
              </p:cNvPr>
              <p:cNvPicPr/>
              <p:nvPr/>
            </p:nvPicPr>
            <p:blipFill>
              <a:blip r:embed="rId5"/>
              <a:stretch>
                <a:fillRect/>
              </a:stretch>
            </p:blipFill>
            <p:spPr>
              <a:xfrm>
                <a:off x="3288960" y="2118960"/>
                <a:ext cx="3769920" cy="4533480"/>
              </a:xfrm>
              <a:prstGeom prst="rect">
                <a:avLst/>
              </a:prstGeom>
            </p:spPr>
          </p:pic>
        </mc:Fallback>
      </mc:AlternateContent>
    </p:spTree>
    <p:extLst>
      <p:ext uri="{BB962C8B-B14F-4D97-AF65-F5344CB8AC3E}">
        <p14:creationId xmlns:p14="http://schemas.microsoft.com/office/powerpoint/2010/main" val="88479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8DF3-FB34-5042-7EA5-36ADCAA3219C}"/>
              </a:ext>
            </a:extLst>
          </p:cNvPr>
          <p:cNvSpPr>
            <a:spLocks noGrp="1"/>
          </p:cNvSpPr>
          <p:nvPr>
            <p:ph type="title"/>
          </p:nvPr>
        </p:nvSpPr>
        <p:spPr/>
        <p:txBody>
          <a:bodyPr/>
          <a:lstStyle/>
          <a:p>
            <a:r>
              <a:rPr lang="en-GB" dirty="0"/>
              <a:t>Example: medical diagnosis</a:t>
            </a:r>
            <a:endParaRPr lang="en-US" dirty="0"/>
          </a:p>
        </p:txBody>
      </p:sp>
      <p:sp>
        <p:nvSpPr>
          <p:cNvPr id="3" name="Content Placeholder 2">
            <a:extLst>
              <a:ext uri="{FF2B5EF4-FFF2-40B4-BE49-F238E27FC236}">
                <a16:creationId xmlns:a16="http://schemas.microsoft.com/office/drawing/2014/main" id="{85D2F9D2-E54D-0B42-473F-06E1F66580EB}"/>
              </a:ext>
            </a:extLst>
          </p:cNvPr>
          <p:cNvSpPr>
            <a:spLocks noGrp="1"/>
          </p:cNvSpPr>
          <p:nvPr>
            <p:ph idx="1"/>
          </p:nvPr>
        </p:nvSpPr>
        <p:spPr/>
        <p:txBody>
          <a:bodyPr/>
          <a:lstStyle/>
          <a:p>
            <a:r>
              <a:rPr lang="en-GB" sz="2160" dirty="0"/>
              <a:t>Ignoring this prior is called the </a:t>
            </a:r>
            <a:r>
              <a:rPr lang="en-GB" sz="2160" dirty="0">
                <a:solidFill>
                  <a:srgbClr val="FF0000"/>
                </a:solidFill>
              </a:rPr>
              <a:t>base rate fallacy</a:t>
            </a:r>
            <a:r>
              <a:rPr lang="en-GB" sz="2160" dirty="0"/>
              <a:t>. We also need to take into account the fact that the test may be a false positive or false alarm. Unfortunately, such false positives are quite likely (for example, due to the screening technology):</a:t>
            </a:r>
          </a:p>
          <a:p>
            <a:pPr marL="0" indent="0">
              <a:buNone/>
            </a:pPr>
            <a:endParaRPr lang="en-GB" sz="2160" dirty="0"/>
          </a:p>
          <a:p>
            <a:r>
              <a:rPr lang="en-GB" sz="2160" dirty="0"/>
              <a:t>Combining these three terms using the Bayes rule, we can compute the correct answer as follows:</a:t>
            </a:r>
          </a:p>
          <a:p>
            <a:endParaRPr lang="en-GB" sz="2160" dirty="0"/>
          </a:p>
          <a:p>
            <a:endParaRPr lang="en-GB" sz="2160" dirty="0"/>
          </a:p>
          <a:p>
            <a:endParaRPr lang="en-GB" sz="2160" dirty="0"/>
          </a:p>
          <a:p>
            <a:r>
              <a:rPr lang="en-GB" sz="2160" dirty="0"/>
              <a:t>where p(y = 0) = 1 − p(y = 1) = 0.996. In other words, if the test is positive, the patient has about a 3% chance of having the condition.</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4C19B572-30D8-4D6F-0A87-091A75C1A45E}"/>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 watch, clock, gauge&#10;&#10;Description automatically generated">
            <a:extLst>
              <a:ext uri="{FF2B5EF4-FFF2-40B4-BE49-F238E27FC236}">
                <a16:creationId xmlns:a16="http://schemas.microsoft.com/office/drawing/2014/main" id="{069E59E4-69DE-F245-5507-D580B71A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22" y="2343514"/>
            <a:ext cx="3443005" cy="67816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3619B34C-49EE-9E88-D6A7-3C162EA9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1" y="3872641"/>
            <a:ext cx="6762869" cy="1174603"/>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FD53E70-3455-A947-8152-C5CE05624B1E}"/>
                  </a:ext>
                </a:extLst>
              </p14:cNvPr>
              <p14:cNvContentPartPr/>
              <p14:nvPr/>
            </p14:nvContentPartPr>
            <p14:xfrm>
              <a:off x="2240640" y="2128320"/>
              <a:ext cx="8323200" cy="3707640"/>
            </p14:xfrm>
          </p:contentPart>
        </mc:Choice>
        <mc:Fallback>
          <p:pic>
            <p:nvPicPr>
              <p:cNvPr id="5" name="Ink 4">
                <a:extLst>
                  <a:ext uri="{FF2B5EF4-FFF2-40B4-BE49-F238E27FC236}">
                    <a16:creationId xmlns:a16="http://schemas.microsoft.com/office/drawing/2014/main" id="{DFD53E70-3455-A947-8152-C5CE05624B1E}"/>
                  </a:ext>
                </a:extLst>
              </p:cNvPr>
              <p:cNvPicPr/>
              <p:nvPr/>
            </p:nvPicPr>
            <p:blipFill>
              <a:blip r:embed="rId5"/>
              <a:stretch>
                <a:fillRect/>
              </a:stretch>
            </p:blipFill>
            <p:spPr>
              <a:xfrm>
                <a:off x="2231280" y="2118960"/>
                <a:ext cx="8341920" cy="3726360"/>
              </a:xfrm>
              <a:prstGeom prst="rect">
                <a:avLst/>
              </a:prstGeom>
            </p:spPr>
          </p:pic>
        </mc:Fallback>
      </mc:AlternateContent>
    </p:spTree>
    <p:extLst>
      <p:ext uri="{BB962C8B-B14F-4D97-AF65-F5344CB8AC3E}">
        <p14:creationId xmlns:p14="http://schemas.microsoft.com/office/powerpoint/2010/main" val="894357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6E79-5FE8-B3B6-3758-2E13A3154A81}"/>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88AFC-BA85-87C2-EF84-E7F3AA7B70CA}"/>
                  </a:ext>
                </a:extLst>
              </p:cNvPr>
              <p:cNvSpPr>
                <a:spLocks noGrp="1"/>
              </p:cNvSpPr>
              <p:nvPr>
                <p:ph idx="1"/>
              </p:nvPr>
            </p:nvSpPr>
            <p:spPr/>
            <p:txBody>
              <a:bodyPr/>
              <a:lstStyle/>
              <a:p>
                <a:r>
                  <a:rPr lang="en-GB" dirty="0"/>
                  <a:t>The probability of an event is the fraction of times that the event occurs out of the total number of trials, in the limit that the total number of trials goes to infinity. </a:t>
                </a:r>
              </a:p>
              <a:p>
                <a:r>
                  <a:rPr lang="en-GB" dirty="0"/>
                  <a:t>By definition, probabilities must be between </a:t>
                </a:r>
                <a14:m>
                  <m:oMath xmlns:m="http://schemas.openxmlformats.org/officeDocument/2006/math">
                    <m:r>
                      <a:rPr lang="en-GB" i="1" dirty="0" smtClean="0">
                        <a:latin typeface="Cambria Math" panose="02040503050406030204" pitchFamily="18" charset="0"/>
                      </a:rPr>
                      <m:t>[0,1]</m:t>
                    </m:r>
                  </m:oMath>
                </a14:m>
                <a:endParaRPr lang="en-GB" dirty="0"/>
              </a:p>
              <a:p>
                <a:endParaRPr lang="en-GB" dirty="0"/>
              </a:p>
              <a:p>
                <a:r>
                  <a:rPr lang="en-GB" dirty="0"/>
                  <a:t>The probability that </a:t>
                </a:r>
                <a14:m>
                  <m:oMath xmlns:m="http://schemas.openxmlformats.org/officeDocument/2006/math">
                    <m:r>
                      <a:rPr lang="en-GB" i="1" dirty="0" smtClean="0">
                        <a:latin typeface="Cambria Math" panose="02040503050406030204" pitchFamily="18" charset="0"/>
                      </a:rPr>
                      <m:t>𝑋</m:t>
                    </m:r>
                  </m:oMath>
                </a14:m>
                <a:r>
                  <a:rPr lang="en-GB" dirty="0"/>
                  <a:t> will take the value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oMath>
                </a14:m>
                <a:r>
                  <a:rPr lang="en-GB" dirty="0"/>
                  <a:t> and </a:t>
                </a:r>
                <a14:m>
                  <m:oMath xmlns:m="http://schemas.openxmlformats.org/officeDocument/2006/math">
                    <m:r>
                      <a:rPr lang="en-GB" b="0" i="1" dirty="0" smtClean="0">
                        <a:latin typeface="Cambria Math" panose="02040503050406030204" pitchFamily="18" charset="0"/>
                      </a:rPr>
                      <m:t>𝑌</m:t>
                    </m:r>
                  </m:oMath>
                </a14:m>
                <a:r>
                  <a:rPr lang="en-GB" dirty="0"/>
                  <a:t> will take the value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𝑗</m:t>
                        </m:r>
                      </m:sub>
                    </m:sSub>
                  </m:oMath>
                </a14:m>
                <a:r>
                  <a:rPr lang="en-GB" dirty="0"/>
                  <a:t> is written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1" dirty="0" smtClean="0">
                              <a:latin typeface="Cambria Math" panose="02040503050406030204" pitchFamily="18" charset="0"/>
                            </a:rPr>
                            <m:t>, </m:t>
                          </m:r>
                          <m:r>
                            <a:rPr lang="en-GB" b="0" i="1" dirty="0" smtClean="0">
                              <a:latin typeface="Cambria Math" panose="02040503050406030204" pitchFamily="18" charset="0"/>
                            </a:rPr>
                            <m:t>𝑌</m:t>
                          </m:r>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𝑖</m:t>
                              </m:r>
                            </m:sub>
                          </m:sSub>
                        </m:e>
                      </m:d>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num>
                        <m:den>
                          <m:r>
                            <a:rPr lang="en-GB" b="0" i="1" dirty="0" smtClean="0">
                              <a:latin typeface="Cambria Math" panose="02040503050406030204" pitchFamily="18" charset="0"/>
                            </a:rPr>
                            <m:t>𝑁</m:t>
                          </m:r>
                        </m:den>
                      </m:f>
                    </m:oMath>
                  </m:oMathPara>
                </a14:m>
                <a:endParaRPr lang="en-GB" dirty="0"/>
              </a:p>
              <a:p>
                <a:pPr marL="0" indent="0">
                  <a:buNone/>
                </a:pPr>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oMath>
                </a14:m>
                <a:r>
                  <a:rPr lang="en-GB" dirty="0"/>
                  <a:t> is the number of points that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𝑗</m:t>
                        </m:r>
                      </m:sub>
                    </m:sSub>
                  </m:oMath>
                </a14:m>
                <a:r>
                  <a:rPr lang="en-GB" dirty="0"/>
                  <a:t> occur together. </a:t>
                </a:r>
              </a:p>
            </p:txBody>
          </p:sp>
        </mc:Choice>
        <mc:Fallback xmlns="">
          <p:sp>
            <p:nvSpPr>
              <p:cNvPr id="3" name="Content Placeholder 2">
                <a:extLst>
                  <a:ext uri="{FF2B5EF4-FFF2-40B4-BE49-F238E27FC236}">
                    <a16:creationId xmlns:a16="http://schemas.microsoft.com/office/drawing/2014/main" id="{7AF88AFC-BA85-87C2-EF84-E7F3AA7B70CA}"/>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898D340-879A-3CAA-2523-F1BF7F38BD3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46E5AD9-BAF7-C53F-2A09-3EE5EBAA5B75}"/>
                  </a:ext>
                </a:extLst>
              </p14:cNvPr>
              <p14:cNvContentPartPr/>
              <p14:nvPr/>
            </p14:nvContentPartPr>
            <p14:xfrm>
              <a:off x="5782680" y="1815480"/>
              <a:ext cx="2567520" cy="1468440"/>
            </p14:xfrm>
          </p:contentPart>
        </mc:Choice>
        <mc:Fallback>
          <p:pic>
            <p:nvPicPr>
              <p:cNvPr id="5" name="Ink 4">
                <a:extLst>
                  <a:ext uri="{FF2B5EF4-FFF2-40B4-BE49-F238E27FC236}">
                    <a16:creationId xmlns:a16="http://schemas.microsoft.com/office/drawing/2014/main" id="{446E5AD9-BAF7-C53F-2A09-3EE5EBAA5B75}"/>
                  </a:ext>
                </a:extLst>
              </p:cNvPr>
              <p:cNvPicPr/>
              <p:nvPr/>
            </p:nvPicPr>
            <p:blipFill>
              <a:blip r:embed="rId4"/>
              <a:stretch>
                <a:fillRect/>
              </a:stretch>
            </p:blipFill>
            <p:spPr>
              <a:xfrm>
                <a:off x="5773320" y="1806120"/>
                <a:ext cx="2586240" cy="1487160"/>
              </a:xfrm>
              <a:prstGeom prst="rect">
                <a:avLst/>
              </a:prstGeom>
            </p:spPr>
          </p:pic>
        </mc:Fallback>
      </mc:AlternateContent>
    </p:spTree>
    <p:extLst>
      <p:ext uri="{BB962C8B-B14F-4D97-AF65-F5344CB8AC3E}">
        <p14:creationId xmlns:p14="http://schemas.microsoft.com/office/powerpoint/2010/main" val="356216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853E-CDD5-3EFC-40B8-4644FAA5CC75}"/>
              </a:ext>
            </a:extLst>
          </p:cNvPr>
          <p:cNvSpPr>
            <a:spLocks noGrp="1"/>
          </p:cNvSpPr>
          <p:nvPr>
            <p:ph type="title"/>
          </p:nvPr>
        </p:nvSpPr>
        <p:spPr/>
        <p:txBody>
          <a:bodyPr/>
          <a:lstStyle/>
          <a:p>
            <a:r>
              <a:rPr lang="en-GB" dirty="0"/>
              <a:t>Example: medical diagnosis</a:t>
            </a:r>
            <a:endParaRPr lang="en-US" dirty="0"/>
          </a:p>
        </p:txBody>
      </p:sp>
      <p:sp>
        <p:nvSpPr>
          <p:cNvPr id="3" name="Slide Number Placeholder 2">
            <a:extLst>
              <a:ext uri="{FF2B5EF4-FFF2-40B4-BE49-F238E27FC236}">
                <a16:creationId xmlns:a16="http://schemas.microsoft.com/office/drawing/2014/main" id="{3CF8A030-71C3-303A-6D25-408680240A21}"/>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FF3503F-1AB8-198B-8DC2-3E14B68FA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073" y="1431032"/>
            <a:ext cx="3372481" cy="720166"/>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BFCE0527-5999-1005-417E-E5804AC88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219" y="2346928"/>
            <a:ext cx="3168299" cy="689572"/>
          </a:xfrm>
          <a:prstGeom prst="rect">
            <a:avLst/>
          </a:prstGeom>
        </p:spPr>
      </p:pic>
      <p:pic>
        <p:nvPicPr>
          <p:cNvPr id="6" name="Picture 5" descr="A picture containing text, watch, clock, gauge&#10;&#10;Description automatically generated">
            <a:extLst>
              <a:ext uri="{FF2B5EF4-FFF2-40B4-BE49-F238E27FC236}">
                <a16:creationId xmlns:a16="http://schemas.microsoft.com/office/drawing/2014/main" id="{94DCCCF9-C4A7-88F9-40F2-8A38CBC2C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638" y="3232230"/>
            <a:ext cx="3699836" cy="72875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87FFF5-44CA-E1D9-4D40-3C9648093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637" y="4117531"/>
            <a:ext cx="9140350" cy="1587534"/>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22F88A49-65A7-453D-3714-DD0F3BF94D0E}"/>
                  </a:ext>
                </a:extLst>
              </p14:cNvPr>
              <p14:cNvContentPartPr/>
              <p14:nvPr/>
            </p14:nvContentPartPr>
            <p14:xfrm>
              <a:off x="2122200" y="1704240"/>
              <a:ext cx="6242760" cy="4058280"/>
            </p14:xfrm>
          </p:contentPart>
        </mc:Choice>
        <mc:Fallback>
          <p:pic>
            <p:nvPicPr>
              <p:cNvPr id="8" name="Ink 7">
                <a:extLst>
                  <a:ext uri="{FF2B5EF4-FFF2-40B4-BE49-F238E27FC236}">
                    <a16:creationId xmlns:a16="http://schemas.microsoft.com/office/drawing/2014/main" id="{22F88A49-65A7-453D-3714-DD0F3BF94D0E}"/>
                  </a:ext>
                </a:extLst>
              </p:cNvPr>
              <p:cNvPicPr/>
              <p:nvPr/>
            </p:nvPicPr>
            <p:blipFill>
              <a:blip r:embed="rId7"/>
              <a:stretch>
                <a:fillRect/>
              </a:stretch>
            </p:blipFill>
            <p:spPr>
              <a:xfrm>
                <a:off x="2112840" y="1694880"/>
                <a:ext cx="6261480" cy="4077000"/>
              </a:xfrm>
              <a:prstGeom prst="rect">
                <a:avLst/>
              </a:prstGeom>
            </p:spPr>
          </p:pic>
        </mc:Fallback>
      </mc:AlternateContent>
    </p:spTree>
    <p:extLst>
      <p:ext uri="{BB962C8B-B14F-4D97-AF65-F5344CB8AC3E}">
        <p14:creationId xmlns:p14="http://schemas.microsoft.com/office/powerpoint/2010/main" val="38452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BE19-4E9E-C919-25A1-DF875B0546C5}"/>
              </a:ext>
            </a:extLst>
          </p:cNvPr>
          <p:cNvSpPr>
            <a:spLocks noGrp="1"/>
          </p:cNvSpPr>
          <p:nvPr>
            <p:ph type="title"/>
          </p:nvPr>
        </p:nvSpPr>
        <p:spPr/>
        <p:txBody>
          <a:bodyPr/>
          <a:lstStyle/>
          <a:p>
            <a:r>
              <a:rPr lang="en-GB" dirty="0">
                <a:effectLst/>
              </a:rPr>
              <a:t>Independence</a:t>
            </a:r>
            <a:endParaRPr lang="en-US" dirty="0"/>
          </a:p>
        </p:txBody>
      </p:sp>
      <p:sp>
        <p:nvSpPr>
          <p:cNvPr id="3" name="Content Placeholder 2">
            <a:extLst>
              <a:ext uri="{FF2B5EF4-FFF2-40B4-BE49-F238E27FC236}">
                <a16:creationId xmlns:a16="http://schemas.microsoft.com/office/drawing/2014/main" id="{CF2525D4-825F-CF14-7166-039055A0D8EB}"/>
              </a:ext>
            </a:extLst>
          </p:cNvPr>
          <p:cNvSpPr>
            <a:spLocks noGrp="1"/>
          </p:cNvSpPr>
          <p:nvPr>
            <p:ph idx="1"/>
          </p:nvPr>
        </p:nvSpPr>
        <p:spPr/>
        <p:txBody>
          <a:bodyPr/>
          <a:lstStyle/>
          <a:p>
            <a:r>
              <a:rPr lang="en-GB" dirty="0">
                <a:effectLst/>
              </a:rPr>
              <a:t>We say X and Y are unconditionally independent or marginally independent, denoted X ⊥ Y, if we can represent the joint as: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5E1E67F-E223-658F-1CAB-A00AB54FD569}"/>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p:pic>
        <p:nvPicPr>
          <p:cNvPr id="6" name="Picture 5" descr="Text&#10;&#10;Description automatically generated">
            <a:extLst>
              <a:ext uri="{FF2B5EF4-FFF2-40B4-BE49-F238E27FC236}">
                <a16:creationId xmlns:a16="http://schemas.microsoft.com/office/drawing/2014/main" id="{7713C0DC-982C-79D9-CC1F-EB50F7FE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422" y="2679501"/>
            <a:ext cx="5185861" cy="922318"/>
          </a:xfrm>
          <a:prstGeom prst="rect">
            <a:avLst/>
          </a:prstGeom>
        </p:spPr>
      </p:pic>
      <p:sp>
        <p:nvSpPr>
          <p:cNvPr id="5" name="Oval 4">
            <a:extLst>
              <a:ext uri="{FF2B5EF4-FFF2-40B4-BE49-F238E27FC236}">
                <a16:creationId xmlns:a16="http://schemas.microsoft.com/office/drawing/2014/main" id="{A4B39121-4854-DC7D-B1D7-D1804FC1FFC7}"/>
              </a:ext>
            </a:extLst>
          </p:cNvPr>
          <p:cNvSpPr/>
          <p:nvPr/>
        </p:nvSpPr>
        <p:spPr>
          <a:xfrm>
            <a:off x="1775520" y="4465915"/>
            <a:ext cx="1489591" cy="1425734"/>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34680F3D-C6B1-A677-6509-6DDB056F9B06}"/>
              </a:ext>
            </a:extLst>
          </p:cNvPr>
          <p:cNvSpPr/>
          <p:nvPr/>
        </p:nvSpPr>
        <p:spPr>
          <a:xfrm>
            <a:off x="3417303" y="4465915"/>
            <a:ext cx="1489591" cy="1425734"/>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D3AE6D8C-CC64-DA37-9F1C-21BBE63DD531}"/>
                  </a:ext>
                </a:extLst>
              </p14:cNvPr>
              <p14:cNvContentPartPr/>
              <p14:nvPr/>
            </p14:nvContentPartPr>
            <p14:xfrm>
              <a:off x="5853240" y="3331800"/>
              <a:ext cx="1425960" cy="533520"/>
            </p14:xfrm>
          </p:contentPart>
        </mc:Choice>
        <mc:Fallback>
          <p:pic>
            <p:nvPicPr>
              <p:cNvPr id="8" name="Ink 7">
                <a:extLst>
                  <a:ext uri="{FF2B5EF4-FFF2-40B4-BE49-F238E27FC236}">
                    <a16:creationId xmlns:a16="http://schemas.microsoft.com/office/drawing/2014/main" id="{D3AE6D8C-CC64-DA37-9F1C-21BBE63DD531}"/>
                  </a:ext>
                </a:extLst>
              </p:cNvPr>
              <p:cNvPicPr/>
              <p:nvPr/>
            </p:nvPicPr>
            <p:blipFill>
              <a:blip r:embed="rId4"/>
              <a:stretch>
                <a:fillRect/>
              </a:stretch>
            </p:blipFill>
            <p:spPr>
              <a:xfrm>
                <a:off x="5843880" y="3322440"/>
                <a:ext cx="1444680" cy="552240"/>
              </a:xfrm>
              <a:prstGeom prst="rect">
                <a:avLst/>
              </a:prstGeom>
            </p:spPr>
          </p:pic>
        </mc:Fallback>
      </mc:AlternateContent>
    </p:spTree>
    <p:extLst>
      <p:ext uri="{BB962C8B-B14F-4D97-AF65-F5344CB8AC3E}">
        <p14:creationId xmlns:p14="http://schemas.microsoft.com/office/powerpoint/2010/main" val="417685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448-24FE-5FD8-A7BF-3E37401A81CF}"/>
              </a:ext>
            </a:extLst>
          </p:cNvPr>
          <p:cNvSpPr>
            <a:spLocks noGrp="1"/>
          </p:cNvSpPr>
          <p:nvPr>
            <p:ph type="title"/>
          </p:nvPr>
        </p:nvSpPr>
        <p:spPr/>
        <p:txBody>
          <a:bodyPr/>
          <a:lstStyle/>
          <a:p>
            <a:r>
              <a:rPr lang="en-GB" dirty="0"/>
              <a:t>Probability density function </a:t>
            </a:r>
          </a:p>
        </p:txBody>
      </p:sp>
      <p:sp>
        <p:nvSpPr>
          <p:cNvPr id="4" name="Content Placeholder 3">
            <a:extLst>
              <a:ext uri="{FF2B5EF4-FFF2-40B4-BE49-F238E27FC236}">
                <a16:creationId xmlns:a16="http://schemas.microsoft.com/office/drawing/2014/main" id="{BA2D16A2-EAA3-5C96-FFA8-9214EC7BB0BE}"/>
              </a:ext>
            </a:extLst>
          </p:cNvPr>
          <p:cNvSpPr>
            <a:spLocks noGrp="1"/>
          </p:cNvSpPr>
          <p:nvPr>
            <p:ph idx="1"/>
          </p:nvPr>
        </p:nvSpPr>
        <p:spPr/>
        <p:txBody>
          <a:bodyPr/>
          <a:lstStyle/>
          <a:p>
            <a:r>
              <a:rPr lang="en-GB" dirty="0"/>
              <a:t>Consider a dice</a:t>
            </a:r>
          </a:p>
        </p:txBody>
      </p:sp>
      <p:sp>
        <p:nvSpPr>
          <p:cNvPr id="3" name="Slide Number Placeholder 2">
            <a:extLst>
              <a:ext uri="{FF2B5EF4-FFF2-40B4-BE49-F238E27FC236}">
                <a16:creationId xmlns:a16="http://schemas.microsoft.com/office/drawing/2014/main" id="{ECF25A56-BC4D-5D20-177F-E4059F82BA3B}"/>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cxnSp>
        <p:nvCxnSpPr>
          <p:cNvPr id="6" name="Straight Connector 5">
            <a:extLst>
              <a:ext uri="{FF2B5EF4-FFF2-40B4-BE49-F238E27FC236}">
                <a16:creationId xmlns:a16="http://schemas.microsoft.com/office/drawing/2014/main" id="{CE6996A7-EFCB-75E8-AFDA-5500A6265A4C}"/>
              </a:ext>
            </a:extLst>
          </p:cNvPr>
          <p:cNvCxnSpPr/>
          <p:nvPr/>
        </p:nvCxnSpPr>
        <p:spPr>
          <a:xfrm>
            <a:off x="1775520" y="2737723"/>
            <a:ext cx="0" cy="233305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A8C140-5574-E609-B846-4C655BF8C4CE}"/>
              </a:ext>
            </a:extLst>
          </p:cNvPr>
          <p:cNvCxnSpPr>
            <a:cxnSpLocks/>
          </p:cNvCxnSpPr>
          <p:nvPr/>
        </p:nvCxnSpPr>
        <p:spPr>
          <a:xfrm flipH="1">
            <a:off x="1775520" y="5057386"/>
            <a:ext cx="3715613" cy="1339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05D935-BCE6-3A4B-701D-C18C8A8E04A5}"/>
              </a:ext>
            </a:extLst>
          </p:cNvPr>
          <p:cNvSpPr txBox="1"/>
          <p:nvPr/>
        </p:nvSpPr>
        <p:spPr>
          <a:xfrm>
            <a:off x="1948339" y="5220255"/>
            <a:ext cx="304892" cy="350865"/>
          </a:xfrm>
          <a:prstGeom prst="rect">
            <a:avLst/>
          </a:prstGeom>
          <a:noFill/>
        </p:spPr>
        <p:txBody>
          <a:bodyPr wrap="none" rtlCol="0">
            <a:spAutoFit/>
          </a:bodyPr>
          <a:lstStyle/>
          <a:p>
            <a:r>
              <a:rPr lang="en-GB" sz="1680" dirty="0"/>
              <a:t>1</a:t>
            </a:r>
          </a:p>
        </p:txBody>
      </p:sp>
      <p:sp>
        <p:nvSpPr>
          <p:cNvPr id="11" name="TextBox 10">
            <a:extLst>
              <a:ext uri="{FF2B5EF4-FFF2-40B4-BE49-F238E27FC236}">
                <a16:creationId xmlns:a16="http://schemas.microsoft.com/office/drawing/2014/main" id="{E0955426-3A42-18B5-EC59-BD81A871ADF0}"/>
              </a:ext>
            </a:extLst>
          </p:cNvPr>
          <p:cNvSpPr txBox="1"/>
          <p:nvPr/>
        </p:nvSpPr>
        <p:spPr>
          <a:xfrm>
            <a:off x="2466797" y="5220254"/>
            <a:ext cx="304892" cy="350865"/>
          </a:xfrm>
          <a:prstGeom prst="rect">
            <a:avLst/>
          </a:prstGeom>
          <a:noFill/>
        </p:spPr>
        <p:txBody>
          <a:bodyPr wrap="none" rtlCol="0">
            <a:spAutoFit/>
          </a:bodyPr>
          <a:lstStyle/>
          <a:p>
            <a:r>
              <a:rPr lang="en-GB" sz="1680" dirty="0"/>
              <a:t>2</a:t>
            </a:r>
          </a:p>
        </p:txBody>
      </p:sp>
      <p:sp>
        <p:nvSpPr>
          <p:cNvPr id="12" name="TextBox 11">
            <a:extLst>
              <a:ext uri="{FF2B5EF4-FFF2-40B4-BE49-F238E27FC236}">
                <a16:creationId xmlns:a16="http://schemas.microsoft.com/office/drawing/2014/main" id="{4A880179-0E32-BBD0-2E0D-A31CA575FE0E}"/>
              </a:ext>
            </a:extLst>
          </p:cNvPr>
          <p:cNvSpPr txBox="1"/>
          <p:nvPr/>
        </p:nvSpPr>
        <p:spPr>
          <a:xfrm>
            <a:off x="3043422" y="5220254"/>
            <a:ext cx="304892" cy="350865"/>
          </a:xfrm>
          <a:prstGeom prst="rect">
            <a:avLst/>
          </a:prstGeom>
          <a:noFill/>
        </p:spPr>
        <p:txBody>
          <a:bodyPr wrap="none" rtlCol="0">
            <a:spAutoFit/>
          </a:bodyPr>
          <a:lstStyle/>
          <a:p>
            <a:r>
              <a:rPr lang="en-GB" sz="1680" dirty="0"/>
              <a:t>3</a:t>
            </a:r>
          </a:p>
        </p:txBody>
      </p:sp>
      <p:sp>
        <p:nvSpPr>
          <p:cNvPr id="13" name="TextBox 12">
            <a:extLst>
              <a:ext uri="{FF2B5EF4-FFF2-40B4-BE49-F238E27FC236}">
                <a16:creationId xmlns:a16="http://schemas.microsoft.com/office/drawing/2014/main" id="{C1D58781-B5F8-ACF0-D19A-1CD3F81ACD93}"/>
              </a:ext>
            </a:extLst>
          </p:cNvPr>
          <p:cNvSpPr txBox="1"/>
          <p:nvPr/>
        </p:nvSpPr>
        <p:spPr>
          <a:xfrm>
            <a:off x="3650677" y="5220251"/>
            <a:ext cx="304892" cy="350865"/>
          </a:xfrm>
          <a:prstGeom prst="rect">
            <a:avLst/>
          </a:prstGeom>
          <a:noFill/>
        </p:spPr>
        <p:txBody>
          <a:bodyPr wrap="none" rtlCol="0">
            <a:spAutoFit/>
          </a:bodyPr>
          <a:lstStyle/>
          <a:p>
            <a:r>
              <a:rPr lang="en-GB" sz="1680" dirty="0"/>
              <a:t>4</a:t>
            </a:r>
          </a:p>
        </p:txBody>
      </p:sp>
      <p:sp>
        <p:nvSpPr>
          <p:cNvPr id="14" name="TextBox 13">
            <a:extLst>
              <a:ext uri="{FF2B5EF4-FFF2-40B4-BE49-F238E27FC236}">
                <a16:creationId xmlns:a16="http://schemas.microsoft.com/office/drawing/2014/main" id="{4D63DADD-B87C-0074-DE91-CA4700E812B3}"/>
              </a:ext>
            </a:extLst>
          </p:cNvPr>
          <p:cNvSpPr txBox="1"/>
          <p:nvPr/>
        </p:nvSpPr>
        <p:spPr>
          <a:xfrm>
            <a:off x="4194989" y="5220253"/>
            <a:ext cx="304892" cy="350865"/>
          </a:xfrm>
          <a:prstGeom prst="rect">
            <a:avLst/>
          </a:prstGeom>
          <a:noFill/>
        </p:spPr>
        <p:txBody>
          <a:bodyPr wrap="none" rtlCol="0">
            <a:spAutoFit/>
          </a:bodyPr>
          <a:lstStyle/>
          <a:p>
            <a:r>
              <a:rPr lang="en-GB" sz="1680" dirty="0"/>
              <a:t>5</a:t>
            </a:r>
          </a:p>
        </p:txBody>
      </p:sp>
      <p:sp>
        <p:nvSpPr>
          <p:cNvPr id="15" name="TextBox 14">
            <a:extLst>
              <a:ext uri="{FF2B5EF4-FFF2-40B4-BE49-F238E27FC236}">
                <a16:creationId xmlns:a16="http://schemas.microsoft.com/office/drawing/2014/main" id="{34417DF9-7F3C-FEDC-2701-CB79F291CD02}"/>
              </a:ext>
            </a:extLst>
          </p:cNvPr>
          <p:cNvSpPr txBox="1"/>
          <p:nvPr/>
        </p:nvSpPr>
        <p:spPr>
          <a:xfrm>
            <a:off x="4713447" y="5220251"/>
            <a:ext cx="304892" cy="350865"/>
          </a:xfrm>
          <a:prstGeom prst="rect">
            <a:avLst/>
          </a:prstGeom>
          <a:noFill/>
        </p:spPr>
        <p:txBody>
          <a:bodyPr wrap="none" rtlCol="0">
            <a:spAutoFit/>
          </a:bodyPr>
          <a:lstStyle/>
          <a:p>
            <a:r>
              <a:rPr lang="en-GB" sz="1680" dirty="0"/>
              <a:t>6</a:t>
            </a:r>
          </a:p>
        </p:txBody>
      </p:sp>
      <p:sp>
        <p:nvSpPr>
          <p:cNvPr id="16" name="Rectangle 15">
            <a:extLst>
              <a:ext uri="{FF2B5EF4-FFF2-40B4-BE49-F238E27FC236}">
                <a16:creationId xmlns:a16="http://schemas.microsoft.com/office/drawing/2014/main" id="{54110CC1-B206-A3AE-1870-106CA8A0F89F}"/>
              </a:ext>
            </a:extLst>
          </p:cNvPr>
          <p:cNvSpPr/>
          <p:nvPr/>
        </p:nvSpPr>
        <p:spPr>
          <a:xfrm>
            <a:off x="1948339"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13EA6E4-953F-2A2D-5DF5-958A39767CED}"/>
              </a:ext>
            </a:extLst>
          </p:cNvPr>
          <p:cNvSpPr/>
          <p:nvPr/>
        </p:nvSpPr>
        <p:spPr>
          <a:xfrm>
            <a:off x="2466797"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54793F4-70B1-F473-9185-7420A0E5C3F4}"/>
              </a:ext>
            </a:extLst>
          </p:cNvPr>
          <p:cNvSpPr/>
          <p:nvPr/>
        </p:nvSpPr>
        <p:spPr>
          <a:xfrm>
            <a:off x="3043422"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522234E-5986-3EED-B862-DCCDC7510A54}"/>
              </a:ext>
            </a:extLst>
          </p:cNvPr>
          <p:cNvSpPr/>
          <p:nvPr/>
        </p:nvSpPr>
        <p:spPr>
          <a:xfrm>
            <a:off x="3626014" y="4288134"/>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9684CC-D747-2BA3-53D3-6FD2F5E399AA}"/>
              </a:ext>
            </a:extLst>
          </p:cNvPr>
          <p:cNvSpPr/>
          <p:nvPr/>
        </p:nvSpPr>
        <p:spPr>
          <a:xfrm>
            <a:off x="4202639" y="4288134"/>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43ADC5D-8579-FC04-F8F4-144FE2B29E74}"/>
              </a:ext>
            </a:extLst>
          </p:cNvPr>
          <p:cNvSpPr/>
          <p:nvPr/>
        </p:nvSpPr>
        <p:spPr>
          <a:xfrm>
            <a:off x="4760575" y="4279699"/>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2BB8765-2297-BA2F-1BDF-EBB6E40AD873}"/>
              </a:ext>
            </a:extLst>
          </p:cNvPr>
          <p:cNvSpPr txBox="1"/>
          <p:nvPr/>
        </p:nvSpPr>
        <p:spPr>
          <a:xfrm>
            <a:off x="1058128" y="4121934"/>
            <a:ext cx="651140" cy="313932"/>
          </a:xfrm>
          <a:prstGeom prst="rect">
            <a:avLst/>
          </a:prstGeom>
          <a:noFill/>
        </p:spPr>
        <p:txBody>
          <a:bodyPr wrap="none" rtlCol="0">
            <a:spAutoFit/>
          </a:bodyPr>
          <a:lstStyle/>
          <a:p>
            <a:r>
              <a:rPr lang="en-GB" sz="1440" dirty="0"/>
              <a:t>~0.17</a:t>
            </a:r>
          </a:p>
        </p:txBody>
      </p:sp>
      <p:cxnSp>
        <p:nvCxnSpPr>
          <p:cNvPr id="25" name="Straight Connector 24">
            <a:extLst>
              <a:ext uri="{FF2B5EF4-FFF2-40B4-BE49-F238E27FC236}">
                <a16:creationId xmlns:a16="http://schemas.microsoft.com/office/drawing/2014/main" id="{004F3248-9DF7-990F-2AC0-DFA55FB59498}"/>
              </a:ext>
            </a:extLst>
          </p:cNvPr>
          <p:cNvCxnSpPr/>
          <p:nvPr/>
        </p:nvCxnSpPr>
        <p:spPr>
          <a:xfrm>
            <a:off x="1706611" y="4288134"/>
            <a:ext cx="6891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9897D7A-B63C-047A-332B-C683DD6A6864}"/>
                  </a:ext>
                </a:extLst>
              </p14:cNvPr>
              <p14:cNvContentPartPr/>
              <p14:nvPr/>
            </p14:nvContentPartPr>
            <p14:xfrm>
              <a:off x="911520" y="486720"/>
              <a:ext cx="10835280" cy="6093360"/>
            </p14:xfrm>
          </p:contentPart>
        </mc:Choice>
        <mc:Fallback>
          <p:pic>
            <p:nvPicPr>
              <p:cNvPr id="5" name="Ink 4">
                <a:extLst>
                  <a:ext uri="{FF2B5EF4-FFF2-40B4-BE49-F238E27FC236}">
                    <a16:creationId xmlns:a16="http://schemas.microsoft.com/office/drawing/2014/main" id="{D9897D7A-B63C-047A-332B-C683DD6A6864}"/>
                  </a:ext>
                </a:extLst>
              </p:cNvPr>
              <p:cNvPicPr/>
              <p:nvPr/>
            </p:nvPicPr>
            <p:blipFill>
              <a:blip r:embed="rId3"/>
              <a:stretch>
                <a:fillRect/>
              </a:stretch>
            </p:blipFill>
            <p:spPr>
              <a:xfrm>
                <a:off x="902160" y="477360"/>
                <a:ext cx="10854000" cy="6112080"/>
              </a:xfrm>
              <a:prstGeom prst="rect">
                <a:avLst/>
              </a:prstGeom>
            </p:spPr>
          </p:pic>
        </mc:Fallback>
      </mc:AlternateContent>
    </p:spTree>
    <p:extLst>
      <p:ext uri="{BB962C8B-B14F-4D97-AF65-F5344CB8AC3E}">
        <p14:creationId xmlns:p14="http://schemas.microsoft.com/office/powerpoint/2010/main" val="960154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75E8-94E5-7A2C-C992-3635E09CC3FF}"/>
              </a:ext>
            </a:extLst>
          </p:cNvPr>
          <p:cNvSpPr>
            <a:spLocks noGrp="1"/>
          </p:cNvSpPr>
          <p:nvPr>
            <p:ph type="title"/>
          </p:nvPr>
        </p:nvSpPr>
        <p:spPr/>
        <p:txBody>
          <a:bodyPr/>
          <a:lstStyle/>
          <a:p>
            <a:r>
              <a:rPr lang="en-GB" dirty="0">
                <a:effectLst/>
              </a:rPr>
              <a:t>Continuous random variables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5D7A74-3217-860C-C0A2-D14C43359E2E}"/>
                  </a:ext>
                </a:extLst>
              </p:cNvPr>
              <p:cNvSpPr>
                <a:spLocks noGrp="1"/>
              </p:cNvSpPr>
              <p:nvPr>
                <p:ph idx="1"/>
              </p:nvPr>
            </p:nvSpPr>
            <p:spPr/>
            <p:txBody>
              <a:bodyPr/>
              <a:lstStyle/>
              <a:p>
                <a:r>
                  <a:rPr lang="en-GB" dirty="0">
                    <a:effectLst/>
                  </a:rPr>
                  <a:t>So far, we have only considered reasoning about uncertain discrete quantities. </a:t>
                </a:r>
              </a:p>
              <a:p>
                <a:r>
                  <a:rPr lang="en-GB" dirty="0">
                    <a:effectLst/>
                  </a:rPr>
                  <a:t>Suppose X is some uncertain continuous quantity. The probability that X lies in any interval </a:t>
                </a:r>
                <a:r>
                  <a:rPr lang="en-GB" dirty="0">
                    <a:solidFill>
                      <a:srgbClr val="FF0000"/>
                    </a:solidFill>
                    <a:effectLst/>
                  </a:rPr>
                  <a:t>a ≤ X ≤ b </a:t>
                </a:r>
                <a:r>
                  <a:rPr lang="en-GB" dirty="0">
                    <a:effectLst/>
                  </a:rPr>
                  <a:t>can be computed as follows.</a:t>
                </a:r>
              </a:p>
              <a:p>
                <a:r>
                  <a:rPr lang="en-GB" dirty="0"/>
                  <a:t>Let’s d</a:t>
                </a:r>
                <a:r>
                  <a:rPr lang="en-GB" dirty="0">
                    <a:effectLst/>
                  </a:rPr>
                  <a:t>efine the events A = (X ≤ a), B = (X ≤ b) and W = (a &lt; X ≤ b).</a:t>
                </a:r>
              </a:p>
              <a:p>
                <a:endParaRPr lang="en-GB" dirty="0"/>
              </a:p>
              <a:p>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m:oMathPara>
                </a14:m>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035D7A74-3217-860C-C0A2-D14C43359E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4202DA3-F747-3ADC-0697-A41A1702DFEB}"/>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E29E3A4-347A-6471-46CB-4E3E6BAAEE3C}"/>
                  </a:ext>
                </a:extLst>
              </p14:cNvPr>
              <p14:cNvContentPartPr/>
              <p14:nvPr/>
            </p14:nvContentPartPr>
            <p14:xfrm>
              <a:off x="4495320" y="3304440"/>
              <a:ext cx="5908320" cy="1484280"/>
            </p14:xfrm>
          </p:contentPart>
        </mc:Choice>
        <mc:Fallback>
          <p:pic>
            <p:nvPicPr>
              <p:cNvPr id="5" name="Ink 4">
                <a:extLst>
                  <a:ext uri="{FF2B5EF4-FFF2-40B4-BE49-F238E27FC236}">
                    <a16:creationId xmlns:a16="http://schemas.microsoft.com/office/drawing/2014/main" id="{CE29E3A4-347A-6471-46CB-4E3E6BAAEE3C}"/>
                  </a:ext>
                </a:extLst>
              </p:cNvPr>
              <p:cNvPicPr/>
              <p:nvPr/>
            </p:nvPicPr>
            <p:blipFill>
              <a:blip r:embed="rId4"/>
              <a:stretch>
                <a:fillRect/>
              </a:stretch>
            </p:blipFill>
            <p:spPr>
              <a:xfrm>
                <a:off x="4485960" y="3295080"/>
                <a:ext cx="5927040" cy="1503000"/>
              </a:xfrm>
              <a:prstGeom prst="rect">
                <a:avLst/>
              </a:prstGeom>
            </p:spPr>
          </p:pic>
        </mc:Fallback>
      </mc:AlternateContent>
    </p:spTree>
    <p:extLst>
      <p:ext uri="{BB962C8B-B14F-4D97-AF65-F5344CB8AC3E}">
        <p14:creationId xmlns:p14="http://schemas.microsoft.com/office/powerpoint/2010/main" val="546630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5986-8956-511F-0256-5D307E1ED8C3}"/>
              </a:ext>
            </a:extLst>
          </p:cNvPr>
          <p:cNvSpPr>
            <a:spLocks noGrp="1"/>
          </p:cNvSpPr>
          <p:nvPr>
            <p:ph type="title"/>
          </p:nvPr>
        </p:nvSpPr>
        <p:spPr/>
        <p:txBody>
          <a:bodyPr/>
          <a:lstStyle/>
          <a:p>
            <a:r>
              <a:rPr lang="en-GB" dirty="0">
                <a:effectLst/>
              </a:rPr>
              <a:t>Cumulative Distribution Function (</a:t>
            </a:r>
            <a:r>
              <a:rPr lang="en-GB" dirty="0" err="1">
                <a:effectLst/>
              </a:rPr>
              <a:t>cdf</a:t>
            </a:r>
            <a:r>
              <a:rPr lang="en-GB" dirty="0">
                <a:effectLst/>
              </a:rPr>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F6D83-CA59-7539-BFC1-82AB7F04635F}"/>
                  </a:ext>
                </a:extLst>
              </p:cNvPr>
              <p:cNvSpPr>
                <a:spLocks noGrp="1"/>
              </p:cNvSpPr>
              <p:nvPr>
                <p:ph idx="1"/>
              </p:nvPr>
            </p:nvSpPr>
            <p:spPr/>
            <p:txBody>
              <a:bodyPr/>
              <a:lstStyle/>
              <a:p>
                <a:r>
                  <a:rPr lang="en-GB" dirty="0">
                    <a:effectLst/>
                  </a:rPr>
                  <a:t>Define the function </a:t>
                </a:r>
                <a14:m>
                  <m:oMath xmlns:m="http://schemas.openxmlformats.org/officeDocument/2006/math">
                    <m:r>
                      <m:rPr>
                        <m:sty m:val="p"/>
                      </m:rPr>
                      <a:rPr lang="en-GB" b="0" i="0" smtClean="0">
                        <a:effectLst/>
                        <a:latin typeface="Cambria Math" panose="02040503050406030204" pitchFamily="18" charset="0"/>
                      </a:rPr>
                      <m:t>F</m:t>
                    </m:r>
                    <m:d>
                      <m:dPr>
                        <m:ctrlPr>
                          <a:rPr lang="en-GB" b="0" i="1" smtClean="0">
                            <a:effectLst/>
                            <a:latin typeface="Cambria Math" panose="02040503050406030204" pitchFamily="18" charset="0"/>
                          </a:rPr>
                        </m:ctrlPr>
                      </m:dPr>
                      <m:e>
                        <m:r>
                          <m:rPr>
                            <m:sty m:val="p"/>
                          </m:rPr>
                          <a:rPr lang="en-GB" b="0" i="0" smtClean="0">
                            <a:effectLst/>
                            <a:latin typeface="Cambria Math" panose="02040503050406030204" pitchFamily="18" charset="0"/>
                          </a:rPr>
                          <m:t>q</m:t>
                        </m:r>
                      </m:e>
                    </m:d>
                    <m:r>
                      <a:rPr lang="en-GB" i="1" smtClean="0">
                        <a:effectLst/>
                        <a:latin typeface="Cambria Math" panose="02040503050406030204" pitchFamily="18" charset="0"/>
                      </a:rPr>
                      <m:t>≜</m:t>
                    </m:r>
                    <m:r>
                      <a:rPr lang="en-GB" b="0" i="1" smtClean="0">
                        <a:effectLst/>
                        <a:latin typeface="Cambria Math" panose="02040503050406030204" pitchFamily="18" charset="0"/>
                      </a:rPr>
                      <m:t>𝑝</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𝑞</m:t>
                    </m:r>
                    <m:r>
                      <a:rPr lang="en-GB" b="0" i="1" smtClean="0">
                        <a:effectLst/>
                        <a:latin typeface="Cambria Math" panose="02040503050406030204" pitchFamily="18" charset="0"/>
                      </a:rPr>
                      <m:t>)</m:t>
                    </m:r>
                  </m:oMath>
                </a14:m>
                <a:r>
                  <a:rPr lang="en-GB" dirty="0">
                    <a:effectLst/>
                  </a:rPr>
                  <a:t>. This is called the cumulative distribution function or </a:t>
                </a:r>
                <a:r>
                  <a:rPr lang="en-GB" dirty="0" err="1">
                    <a:effectLst/>
                  </a:rPr>
                  <a:t>cdf</a:t>
                </a:r>
                <a:r>
                  <a:rPr lang="en-GB" dirty="0">
                    <a:effectLst/>
                  </a:rPr>
                  <a:t> of X.</a:t>
                </a:r>
              </a:p>
              <a:p>
                <a:endParaRPr lang="en-GB" dirty="0"/>
              </a:p>
              <a:p>
                <a:pPr marL="0" indent="0">
                  <a:buNone/>
                </a:pPr>
                <a14:m>
                  <m:oMathPara xmlns:m="http://schemas.openxmlformats.org/officeDocument/2006/math">
                    <m:oMathParaPr>
                      <m:jc m:val="left"/>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 &lt; </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20FF6D83-CA59-7539-BFC1-82AB7F04635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5B91325-3C4F-54F9-68C3-51DE44F3FA8A}"/>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pic>
        <p:nvPicPr>
          <p:cNvPr id="6" name="Picture 5" descr="Diagram&#10;&#10;Description automatically generated">
            <a:extLst>
              <a:ext uri="{FF2B5EF4-FFF2-40B4-BE49-F238E27FC236}">
                <a16:creationId xmlns:a16="http://schemas.microsoft.com/office/drawing/2014/main" id="{4CAE2533-711B-0ADF-04F6-A527432E2C30}"/>
              </a:ext>
            </a:extLst>
          </p:cNvPr>
          <p:cNvPicPr>
            <a:picLocks noChangeAspect="1"/>
          </p:cNvPicPr>
          <p:nvPr/>
        </p:nvPicPr>
        <p:blipFill rotWithShape="1">
          <a:blip r:embed="rId3">
            <a:extLst>
              <a:ext uri="{28A0092B-C50C-407E-A947-70E740481C1C}">
                <a14:useLocalDpi xmlns:a14="http://schemas.microsoft.com/office/drawing/2010/main" val="0"/>
              </a:ext>
            </a:extLst>
          </a:blip>
          <a:srcRect l="8203" t="9625" r="6385"/>
          <a:stretch/>
        </p:blipFill>
        <p:spPr>
          <a:xfrm>
            <a:off x="6335357" y="2596944"/>
            <a:ext cx="4276166" cy="3032304"/>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A82EDC8-17E8-6292-72B7-8BAFC08E2E70}"/>
                  </a:ext>
                </a:extLst>
              </p14:cNvPr>
              <p14:cNvContentPartPr/>
              <p14:nvPr/>
            </p14:nvContentPartPr>
            <p14:xfrm>
              <a:off x="3013200" y="2434320"/>
              <a:ext cx="6980040" cy="4229280"/>
            </p14:xfrm>
          </p:contentPart>
        </mc:Choice>
        <mc:Fallback>
          <p:pic>
            <p:nvPicPr>
              <p:cNvPr id="5" name="Ink 4">
                <a:extLst>
                  <a:ext uri="{FF2B5EF4-FFF2-40B4-BE49-F238E27FC236}">
                    <a16:creationId xmlns:a16="http://schemas.microsoft.com/office/drawing/2014/main" id="{9A82EDC8-17E8-6292-72B7-8BAFC08E2E70}"/>
                  </a:ext>
                </a:extLst>
              </p:cNvPr>
              <p:cNvPicPr/>
              <p:nvPr/>
            </p:nvPicPr>
            <p:blipFill>
              <a:blip r:embed="rId5"/>
              <a:stretch>
                <a:fillRect/>
              </a:stretch>
            </p:blipFill>
            <p:spPr>
              <a:xfrm>
                <a:off x="3003840" y="2424960"/>
                <a:ext cx="6998760" cy="4248000"/>
              </a:xfrm>
              <a:prstGeom prst="rect">
                <a:avLst/>
              </a:prstGeom>
            </p:spPr>
          </p:pic>
        </mc:Fallback>
      </mc:AlternateContent>
    </p:spTree>
    <p:extLst>
      <p:ext uri="{BB962C8B-B14F-4D97-AF65-F5344CB8AC3E}">
        <p14:creationId xmlns:p14="http://schemas.microsoft.com/office/powerpoint/2010/main" val="3871760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6EF0-E1CD-EE9B-E002-1B990687C334}"/>
              </a:ext>
            </a:extLst>
          </p:cNvPr>
          <p:cNvSpPr>
            <a:spLocks noGrp="1"/>
          </p:cNvSpPr>
          <p:nvPr>
            <p:ph type="title"/>
          </p:nvPr>
        </p:nvSpPr>
        <p:spPr/>
        <p:txBody>
          <a:bodyPr/>
          <a:lstStyle/>
          <a:p>
            <a:r>
              <a:rPr lang="en-GB" dirty="0"/>
              <a:t>Probability Density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5A0995-CE30-0188-7823-50B14669B0D6}"/>
                  </a:ext>
                </a:extLst>
              </p:cNvPr>
              <p:cNvSpPr>
                <a:spLocks noGrp="1"/>
              </p:cNvSpPr>
              <p:nvPr>
                <p:ph idx="1"/>
              </p:nvPr>
            </p:nvSpPr>
            <p:spPr/>
            <p:txBody>
              <a:bodyPr/>
              <a:lstStyle/>
              <a:p>
                <a:r>
                  <a:rPr lang="en-GB" dirty="0">
                    <a:effectLst/>
                  </a:rPr>
                  <a:t>Now define f(x)= </a:t>
                </a:r>
                <a14:m>
                  <m:oMath xmlns:m="http://schemas.openxmlformats.org/officeDocument/2006/math">
                    <m:f>
                      <m:fPr>
                        <m:ctrlPr>
                          <a:rPr lang="en-GB" i="1" smtClean="0">
                            <a:effectLst/>
                            <a:latin typeface="Cambria Math" panose="02040503050406030204" pitchFamily="18" charset="0"/>
                          </a:rPr>
                        </m:ctrlPr>
                      </m:fPr>
                      <m:num>
                        <m:r>
                          <a:rPr lang="en-GB" i="1" smtClean="0">
                            <a:effectLst/>
                            <a:latin typeface="Cambria Math" panose="02040503050406030204" pitchFamily="18" charset="0"/>
                          </a:rPr>
                          <m:t>𝑑</m:t>
                        </m:r>
                      </m:num>
                      <m:den>
                        <m:r>
                          <a:rPr lang="en-GB" i="1" smtClean="0">
                            <a:effectLst/>
                            <a:latin typeface="Cambria Math" panose="02040503050406030204" pitchFamily="18" charset="0"/>
                          </a:rPr>
                          <m:t>𝑑𝑥</m:t>
                        </m:r>
                      </m:den>
                    </m:f>
                    <m:r>
                      <a:rPr lang="en-GB" b="0" i="1" smtClean="0">
                        <a:effectLst/>
                        <a:latin typeface="Cambria Math" panose="02040503050406030204" pitchFamily="18" charset="0"/>
                      </a:rPr>
                      <m:t>𝐹</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𝑥</m:t>
                        </m:r>
                      </m:e>
                    </m:d>
                  </m:oMath>
                </a14:m>
                <a:r>
                  <a:rPr lang="en-GB" dirty="0">
                    <a:effectLst/>
                  </a:rPr>
                  <a:t> (we assume this derivative exists); this is called the probability density function or pdf.</a:t>
                </a:r>
              </a:p>
              <a:p>
                <a:r>
                  <a:rPr lang="en-GB" dirty="0">
                    <a:effectLst/>
                  </a:rPr>
                  <a:t>Given a pdf, we can compute the probability of a continuous variable being in a finite interval as follows:</a:t>
                </a:r>
              </a:p>
              <a:p>
                <a:endParaRPr lang="en-GB" dirty="0"/>
              </a:p>
              <a:p>
                <a:endParaRPr lang="en-GB" dirty="0">
                  <a:effectLst/>
                </a:endParaRPr>
              </a:p>
              <a:p>
                <a:r>
                  <a:rPr lang="en-GB" dirty="0">
                    <a:effectLst/>
                  </a:rPr>
                  <a:t>As the size of the interval gets smaller, we can write</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3E5A0995-CE30-0188-7823-50B14669B0D6}"/>
                  </a:ext>
                </a:extLst>
              </p:cNvPr>
              <p:cNvSpPr>
                <a:spLocks noGrp="1" noRot="1" noChangeAspect="1" noMove="1" noResize="1" noEditPoints="1" noAdjustHandles="1" noChangeArrowheads="1" noChangeShapeType="1" noTextEdit="1"/>
              </p:cNvSpPr>
              <p:nvPr>
                <p:ph idx="1"/>
              </p:nvPr>
            </p:nvSpPr>
            <p:spPr>
              <a:blipFill>
                <a:blip r:embed="rId2"/>
                <a:stretch>
                  <a:fillRect l="-772"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55DBCC-46EE-5D40-3E07-E66F85C1E87E}"/>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6" name="Picture 5" descr="A picture containing watch, clock&#10;&#10;Description automatically generated">
            <a:extLst>
              <a:ext uri="{FF2B5EF4-FFF2-40B4-BE49-F238E27FC236}">
                <a16:creationId xmlns:a16="http://schemas.microsoft.com/office/drawing/2014/main" id="{4D7AD85E-D32F-FF4D-8004-27B063D9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1" y="3265170"/>
            <a:ext cx="3931920" cy="975360"/>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35A78163-A221-827E-3B00-D4A7635A8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6531" y="5269547"/>
            <a:ext cx="3962400" cy="64008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ABBFD9A-2991-0760-DC04-5866A8A58884}"/>
                  </a:ext>
                </a:extLst>
              </p14:cNvPr>
              <p14:cNvContentPartPr/>
              <p14:nvPr/>
            </p14:nvContentPartPr>
            <p14:xfrm>
              <a:off x="4752720" y="160920"/>
              <a:ext cx="2495520" cy="4336200"/>
            </p14:xfrm>
          </p:contentPart>
        </mc:Choice>
        <mc:Fallback>
          <p:pic>
            <p:nvPicPr>
              <p:cNvPr id="5" name="Ink 4">
                <a:extLst>
                  <a:ext uri="{FF2B5EF4-FFF2-40B4-BE49-F238E27FC236}">
                    <a16:creationId xmlns:a16="http://schemas.microsoft.com/office/drawing/2014/main" id="{9ABBFD9A-2991-0760-DC04-5866A8A58884}"/>
                  </a:ext>
                </a:extLst>
              </p:cNvPr>
              <p:cNvPicPr/>
              <p:nvPr/>
            </p:nvPicPr>
            <p:blipFill>
              <a:blip r:embed="rId6"/>
              <a:stretch>
                <a:fillRect/>
              </a:stretch>
            </p:blipFill>
            <p:spPr>
              <a:xfrm>
                <a:off x="4743360" y="151560"/>
                <a:ext cx="2514240" cy="4354920"/>
              </a:xfrm>
              <a:prstGeom prst="rect">
                <a:avLst/>
              </a:prstGeom>
            </p:spPr>
          </p:pic>
        </mc:Fallback>
      </mc:AlternateContent>
    </p:spTree>
    <p:extLst>
      <p:ext uri="{BB962C8B-B14F-4D97-AF65-F5344CB8AC3E}">
        <p14:creationId xmlns:p14="http://schemas.microsoft.com/office/powerpoint/2010/main" val="1389152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7E42-6449-E0C6-3E40-ADF9EDFDA567}"/>
              </a:ext>
            </a:extLst>
          </p:cNvPr>
          <p:cNvSpPr>
            <a:spLocks noGrp="1"/>
          </p:cNvSpPr>
          <p:nvPr>
            <p:ph type="title"/>
          </p:nvPr>
        </p:nvSpPr>
        <p:spPr/>
        <p:txBody>
          <a:bodyPr/>
          <a:lstStyle/>
          <a:p>
            <a:r>
              <a:rPr lang="en-GB" sz="2400" dirty="0"/>
              <a:t>Probability Density Function vs Cumulative Distribution Function </a:t>
            </a:r>
          </a:p>
        </p:txBody>
      </p:sp>
      <p:sp>
        <p:nvSpPr>
          <p:cNvPr id="3" name="Slide Number Placeholder 2">
            <a:extLst>
              <a:ext uri="{FF2B5EF4-FFF2-40B4-BE49-F238E27FC236}">
                <a16:creationId xmlns:a16="http://schemas.microsoft.com/office/drawing/2014/main" id="{92269CD5-D322-7B6C-A6EC-308DBE727D09}"/>
              </a:ext>
            </a:extLst>
          </p:cNvPr>
          <p:cNvSpPr>
            <a:spLocks noGrp="1"/>
          </p:cNvSpPr>
          <p:nvPr>
            <p:ph type="sldNum" sz="quarter" idx="12"/>
          </p:nvPr>
        </p:nvSpPr>
        <p:spPr/>
        <p:txBody>
          <a:bodyPr/>
          <a:lstStyle/>
          <a:p>
            <a:fld id="{BB98F552-A29D-2D4E-8192-F20670493719}" type="slidenum">
              <a:rPr lang="en-GB" altLang="en-US" smtClean="0"/>
              <a:pPr/>
              <a:t>26</a:t>
            </a:fld>
            <a:endParaRPr lang="en-GB" altLang="en-US" dirty="0"/>
          </a:p>
        </p:txBody>
      </p:sp>
      <p:pic>
        <p:nvPicPr>
          <p:cNvPr id="5" name="Picture 4" descr="Chart, histogram&#10;&#10;Description automatically generated">
            <a:extLst>
              <a:ext uri="{FF2B5EF4-FFF2-40B4-BE49-F238E27FC236}">
                <a16:creationId xmlns:a16="http://schemas.microsoft.com/office/drawing/2014/main" id="{9BDB6467-9B1F-C4E7-83E9-B2565D5E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911" y="1953719"/>
            <a:ext cx="4549806" cy="2954566"/>
          </a:xfrm>
          <a:prstGeom prst="rect">
            <a:avLst/>
          </a:prstGeom>
        </p:spPr>
      </p:pic>
      <p:pic>
        <p:nvPicPr>
          <p:cNvPr id="7" name="Picture 6" descr="Chart&#10;&#10;Description automatically generated">
            <a:extLst>
              <a:ext uri="{FF2B5EF4-FFF2-40B4-BE49-F238E27FC236}">
                <a16:creationId xmlns:a16="http://schemas.microsoft.com/office/drawing/2014/main" id="{1B33291D-9B9D-78DA-A202-46FBD812A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229" y="1790698"/>
            <a:ext cx="4553476" cy="3157865"/>
          </a:xfrm>
          <a:prstGeom prst="rect">
            <a:avLst/>
          </a:prstGeom>
        </p:spPr>
      </p:pic>
      <p:sp>
        <p:nvSpPr>
          <p:cNvPr id="8" name="TextBox 7">
            <a:extLst>
              <a:ext uri="{FF2B5EF4-FFF2-40B4-BE49-F238E27FC236}">
                <a16:creationId xmlns:a16="http://schemas.microsoft.com/office/drawing/2014/main" id="{7A5F5F94-D716-264D-3A12-B21E0874B044}"/>
              </a:ext>
            </a:extLst>
          </p:cNvPr>
          <p:cNvSpPr txBox="1"/>
          <p:nvPr/>
        </p:nvSpPr>
        <p:spPr>
          <a:xfrm>
            <a:off x="1824409" y="6088397"/>
            <a:ext cx="2050946" cy="313932"/>
          </a:xfrm>
          <a:prstGeom prst="rect">
            <a:avLst/>
          </a:prstGeom>
          <a:noFill/>
        </p:spPr>
        <p:txBody>
          <a:bodyPr wrap="none" rtlCol="0">
            <a:spAutoFit/>
          </a:bodyPr>
          <a:lstStyle/>
          <a:p>
            <a:r>
              <a:rPr lang="en-GB" sz="1440" dirty="0"/>
              <a:t>Code: </a:t>
            </a:r>
            <a:r>
              <a:rPr lang="en-GB" sz="1440" dirty="0" err="1"/>
              <a:t>PDF_CDF.ipynb</a:t>
            </a:r>
            <a:endParaRPr lang="en-GB" sz="1440" dirty="0"/>
          </a:p>
        </p:txBody>
      </p:sp>
      <p:pic>
        <p:nvPicPr>
          <p:cNvPr id="1026" name="Picture 2">
            <a:extLst>
              <a:ext uri="{FF2B5EF4-FFF2-40B4-BE49-F238E27FC236}">
                <a16:creationId xmlns:a16="http://schemas.microsoft.com/office/drawing/2014/main" id="{AC47DD87-0CEB-6BE3-6193-8AB26A0F0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063" y="5988915"/>
            <a:ext cx="566023" cy="617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FC52434-D346-0140-2510-5FD12325F5EA}"/>
                  </a:ext>
                </a:extLst>
              </p14:cNvPr>
              <p14:cNvContentPartPr/>
              <p14:nvPr/>
            </p14:nvContentPartPr>
            <p14:xfrm>
              <a:off x="1796040" y="806760"/>
              <a:ext cx="3660120" cy="5988960"/>
            </p14:xfrm>
          </p:contentPart>
        </mc:Choice>
        <mc:Fallback>
          <p:pic>
            <p:nvPicPr>
              <p:cNvPr id="4" name="Ink 3">
                <a:extLst>
                  <a:ext uri="{FF2B5EF4-FFF2-40B4-BE49-F238E27FC236}">
                    <a16:creationId xmlns:a16="http://schemas.microsoft.com/office/drawing/2014/main" id="{BFC52434-D346-0140-2510-5FD12325F5EA}"/>
                  </a:ext>
                </a:extLst>
              </p:cNvPr>
              <p:cNvPicPr/>
              <p:nvPr/>
            </p:nvPicPr>
            <p:blipFill>
              <a:blip r:embed="rId6"/>
              <a:stretch>
                <a:fillRect/>
              </a:stretch>
            </p:blipFill>
            <p:spPr>
              <a:xfrm>
                <a:off x="1786680" y="797400"/>
                <a:ext cx="3678840" cy="6007680"/>
              </a:xfrm>
              <a:prstGeom prst="rect">
                <a:avLst/>
              </a:prstGeom>
            </p:spPr>
          </p:pic>
        </mc:Fallback>
      </mc:AlternateContent>
    </p:spTree>
    <p:extLst>
      <p:ext uri="{BB962C8B-B14F-4D97-AF65-F5344CB8AC3E}">
        <p14:creationId xmlns:p14="http://schemas.microsoft.com/office/powerpoint/2010/main" val="3442232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68DA-56DD-1D66-1CEA-94BBA3C90AA2}"/>
              </a:ext>
            </a:extLst>
          </p:cNvPr>
          <p:cNvSpPr>
            <a:spLocks noGrp="1"/>
          </p:cNvSpPr>
          <p:nvPr>
            <p:ph type="title"/>
          </p:nvPr>
        </p:nvSpPr>
        <p:spPr/>
        <p:txBody>
          <a:bodyPr/>
          <a:lstStyle/>
          <a:p>
            <a:r>
              <a:rPr lang="en-GB" dirty="0"/>
              <a:t>p</a:t>
            </a:r>
            <a:r>
              <a:rPr lang="en-GB" dirty="0">
                <a:effectLst/>
              </a:rPr>
              <a:t>df for the standard normal</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6CE1B-04A3-F6D5-87C6-07DFC115657F}"/>
                  </a:ext>
                </a:extLst>
              </p:cNvPr>
              <p:cNvSpPr>
                <a:spLocks noGrp="1"/>
              </p:cNvSpPr>
              <p:nvPr>
                <p:ph idx="1"/>
              </p:nvPr>
            </p:nvSpPr>
            <p:spPr/>
            <p:txBody>
              <a:bodyPr/>
              <a:lstStyle/>
              <a:p>
                <a:endParaRPr lang="en-GB" dirty="0">
                  <a:effectLst/>
                </a:endParaRPr>
              </a:p>
              <a:p>
                <a:endParaRPr lang="en-GB" dirty="0"/>
              </a:p>
              <a:p>
                <a:endParaRPr lang="en-GB" dirty="0">
                  <a:effectLst/>
                </a:endParaRPr>
              </a:p>
              <a:p>
                <a:endParaRPr lang="en-GB" dirty="0"/>
              </a:p>
              <a:p>
                <a:endParaRPr lang="en-GB" dirty="0">
                  <a:effectLst/>
                </a:endParaRPr>
              </a:p>
              <a:p>
                <a:endParaRPr lang="en-GB" dirty="0">
                  <a:effectLst/>
                </a:endParaRPr>
              </a:p>
              <a:p>
                <a:r>
                  <a:rPr lang="en-GB" dirty="0">
                    <a:effectLst/>
                  </a:rPr>
                  <a:t>Corresponding pdf for a Gaussian distribution. The shaded regions each contain </a:t>
                </a:r>
                <a14:m>
                  <m:oMath xmlns:m="http://schemas.openxmlformats.org/officeDocument/2006/math">
                    <m:r>
                      <a:rPr lang="el-GR" i="1" dirty="0" smtClean="0">
                        <a:effectLst/>
                        <a:latin typeface="Cambria Math" panose="02040503050406030204" pitchFamily="18" charset="0"/>
                      </a:rPr>
                      <m:t>𝛼</m:t>
                    </m:r>
                    <m:r>
                      <a:rPr lang="el-GR" i="1" dirty="0" smtClean="0">
                        <a:effectLst/>
                        <a:latin typeface="Cambria Math" panose="02040503050406030204" pitchFamily="18" charset="0"/>
                      </a:rPr>
                      <m:t>/2</m:t>
                    </m:r>
                  </m:oMath>
                </a14:m>
                <a:r>
                  <a:rPr lang="el-GR" dirty="0">
                    <a:effectLst/>
                    <a:latin typeface="Helvetica" pitchFamily="2" charset="0"/>
                  </a:rPr>
                  <a:t> </a:t>
                </a:r>
                <a:r>
                  <a:rPr lang="en-GB" dirty="0">
                    <a:effectLst/>
                  </a:rPr>
                  <a:t>of the probability mass. Therefore, the </a:t>
                </a:r>
                <a:r>
                  <a:rPr lang="en-GB" dirty="0"/>
                  <a:t>non-shaded </a:t>
                </a:r>
                <a:r>
                  <a:rPr lang="en-GB" dirty="0">
                    <a:effectLst/>
                  </a:rPr>
                  <a:t>region contains </a:t>
                </a:r>
                <a14:m>
                  <m:oMath xmlns:m="http://schemas.openxmlformats.org/officeDocument/2006/math">
                    <m:r>
                      <a:rPr lang="en-GB" i="1" dirty="0" smtClean="0">
                        <a:effectLst/>
                        <a:latin typeface="Cambria Math" panose="02040503050406030204" pitchFamily="18" charset="0"/>
                      </a:rPr>
                      <m:t>1 − </m:t>
                    </m:r>
                    <m:r>
                      <a:rPr lang="el-GR" i="1" dirty="0">
                        <a:effectLst/>
                        <a:latin typeface="Cambria Math" panose="02040503050406030204" pitchFamily="18" charset="0"/>
                      </a:rPr>
                      <m:t>𝛼</m:t>
                    </m:r>
                    <m:r>
                      <a:rPr lang="el-GR" i="1" dirty="0">
                        <a:effectLst/>
                        <a:latin typeface="Cambria Math" panose="02040503050406030204" pitchFamily="18" charset="0"/>
                      </a:rPr>
                      <m:t> </m:t>
                    </m:r>
                  </m:oMath>
                </a14:m>
                <a:r>
                  <a:rPr lang="en-GB" dirty="0">
                    <a:effectLst/>
                  </a:rPr>
                  <a:t>of the probability mass.</a:t>
                </a:r>
              </a:p>
              <a:p>
                <a:endParaRPr lang="en-GB" dirty="0"/>
              </a:p>
            </p:txBody>
          </p:sp>
        </mc:Choice>
        <mc:Fallback xmlns="">
          <p:sp>
            <p:nvSpPr>
              <p:cNvPr id="3" name="Content Placeholder 2">
                <a:extLst>
                  <a:ext uri="{FF2B5EF4-FFF2-40B4-BE49-F238E27FC236}">
                    <a16:creationId xmlns:a16="http://schemas.microsoft.com/office/drawing/2014/main" id="{9476CE1B-04A3-F6D5-87C6-07DFC115657F}"/>
                  </a:ext>
                </a:extLst>
              </p:cNvPr>
              <p:cNvSpPr>
                <a:spLocks noGrp="1" noRot="1" noChangeAspect="1" noMove="1" noResize="1" noEditPoints="1" noAdjustHandles="1" noChangeArrowheads="1" noChangeShapeType="1" noTextEdit="1"/>
              </p:cNvSpPr>
              <p:nvPr>
                <p:ph idx="1"/>
              </p:nvPr>
            </p:nvSpPr>
            <p:spPr>
              <a:blipFill>
                <a:blip r:embed="rId2"/>
                <a:stretch>
                  <a:fillRect l="-92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ED18EEE-0BE4-6E12-045C-90E39F6BA072}"/>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pic>
        <p:nvPicPr>
          <p:cNvPr id="6" name="Picture 5" descr="A picture containing histogram&#10;&#10;Description automatically generated">
            <a:extLst>
              <a:ext uri="{FF2B5EF4-FFF2-40B4-BE49-F238E27FC236}">
                <a16:creationId xmlns:a16="http://schemas.microsoft.com/office/drawing/2014/main" id="{BA3744B6-AF84-0B43-391C-DA9BD4E2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350" y="1241466"/>
            <a:ext cx="4114800" cy="28194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59FB583-E66E-9A51-41FB-4D2D3368AC9C}"/>
                  </a:ext>
                </a:extLst>
              </p14:cNvPr>
              <p14:cNvContentPartPr/>
              <p14:nvPr/>
            </p14:nvContentPartPr>
            <p14:xfrm>
              <a:off x="3974040" y="445320"/>
              <a:ext cx="7507440" cy="4340160"/>
            </p14:xfrm>
          </p:contentPart>
        </mc:Choice>
        <mc:Fallback>
          <p:pic>
            <p:nvPicPr>
              <p:cNvPr id="5" name="Ink 4">
                <a:extLst>
                  <a:ext uri="{FF2B5EF4-FFF2-40B4-BE49-F238E27FC236}">
                    <a16:creationId xmlns:a16="http://schemas.microsoft.com/office/drawing/2014/main" id="{159FB583-E66E-9A51-41FB-4D2D3368AC9C}"/>
                  </a:ext>
                </a:extLst>
              </p:cNvPr>
              <p:cNvPicPr/>
              <p:nvPr/>
            </p:nvPicPr>
            <p:blipFill>
              <a:blip r:embed="rId5"/>
              <a:stretch>
                <a:fillRect/>
              </a:stretch>
            </p:blipFill>
            <p:spPr>
              <a:xfrm>
                <a:off x="3964680" y="435960"/>
                <a:ext cx="7526160" cy="4358880"/>
              </a:xfrm>
              <a:prstGeom prst="rect">
                <a:avLst/>
              </a:prstGeom>
            </p:spPr>
          </p:pic>
        </mc:Fallback>
      </mc:AlternateContent>
    </p:spTree>
    <p:extLst>
      <p:ext uri="{BB962C8B-B14F-4D97-AF65-F5344CB8AC3E}">
        <p14:creationId xmlns:p14="http://schemas.microsoft.com/office/powerpoint/2010/main" val="9322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3390-DB6F-26A0-0215-2273F220EA47}"/>
              </a:ext>
            </a:extLst>
          </p:cNvPr>
          <p:cNvSpPr>
            <a:spLocks noGrp="1"/>
          </p:cNvSpPr>
          <p:nvPr>
            <p:ph type="title"/>
          </p:nvPr>
        </p:nvSpPr>
        <p:spPr/>
        <p:txBody>
          <a:bodyPr/>
          <a:lstStyle/>
          <a:p>
            <a:r>
              <a:rPr lang="en-GB" dirty="0">
                <a:effectLst/>
              </a:rPr>
              <a:t>Mean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69B4A-EB6A-A5B1-3EBA-7F6646E81FB1}"/>
                  </a:ext>
                </a:extLst>
              </p:cNvPr>
              <p:cNvSpPr>
                <a:spLocks noGrp="1"/>
              </p:cNvSpPr>
              <p:nvPr>
                <p:ph idx="1"/>
              </p:nvPr>
            </p:nvSpPr>
            <p:spPr/>
            <p:txBody>
              <a:bodyPr/>
              <a:lstStyle/>
              <a:p>
                <a:r>
                  <a:rPr lang="en-GB" dirty="0">
                    <a:effectLst/>
                  </a:rPr>
                  <a:t>The most familiar property of a distribution is its mean, or expected value, denoted by </a:t>
                </a:r>
                <a14:m>
                  <m:oMath xmlns:m="http://schemas.openxmlformats.org/officeDocument/2006/math">
                    <m:r>
                      <a:rPr lang="el-GR" i="1" dirty="0" smtClean="0">
                        <a:solidFill>
                          <a:srgbClr val="FF0000"/>
                        </a:solidFill>
                        <a:effectLst/>
                        <a:latin typeface="Cambria Math" panose="02040503050406030204" pitchFamily="18" charset="0"/>
                      </a:rPr>
                      <m:t>𝜇</m:t>
                    </m:r>
                  </m:oMath>
                </a14:m>
                <a:r>
                  <a:rPr lang="el-GR" dirty="0">
                    <a:effectLst/>
                    <a:latin typeface="Helvetica" pitchFamily="2" charset="0"/>
                  </a:rPr>
                  <a:t>. </a:t>
                </a:r>
                <a:endParaRPr lang="en-GB" dirty="0">
                  <a:effectLst/>
                </a:endParaRPr>
              </a:p>
              <a:p>
                <a:r>
                  <a:rPr lang="en-GB" dirty="0">
                    <a:effectLst/>
                  </a:rPr>
                  <a:t>For discrete random variable, it is defined as:</a:t>
                </a:r>
              </a:p>
              <a:p>
                <a:endParaRPr lang="en-GB" dirty="0"/>
              </a:p>
              <a:p>
                <a:endParaRPr lang="en-GB" dirty="0">
                  <a:effectLst/>
                </a:endParaRPr>
              </a:p>
              <a:p>
                <a:r>
                  <a:rPr lang="en-GB" dirty="0">
                    <a:effectLst/>
                  </a:rPr>
                  <a:t>and for continuous random variables, it is defined as</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B369B4A-EB6A-A5B1-3EBA-7F6646E81FB1}"/>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3DFAA95-1745-67D7-57E1-201B0294B439}"/>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pic>
        <p:nvPicPr>
          <p:cNvPr id="6" name="Picture 5" descr="A picture containing graphical user interface&#10;&#10;Description automatically generated">
            <a:extLst>
              <a:ext uri="{FF2B5EF4-FFF2-40B4-BE49-F238E27FC236}">
                <a16:creationId xmlns:a16="http://schemas.microsoft.com/office/drawing/2014/main" id="{CBD5B24A-B0B3-1E23-4D99-FCA040B35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579" y="2849880"/>
            <a:ext cx="3383280" cy="57912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9EF6BFA4-7749-18AE-7273-876BF59B3FE0}"/>
              </a:ext>
            </a:extLst>
          </p:cNvPr>
          <p:cNvPicPr>
            <a:picLocks noChangeAspect="1"/>
          </p:cNvPicPr>
          <p:nvPr/>
        </p:nvPicPr>
        <p:blipFill rotWithShape="1">
          <a:blip r:embed="rId4">
            <a:extLst>
              <a:ext uri="{28A0092B-C50C-407E-A947-70E740481C1C}">
                <a14:useLocalDpi xmlns:a14="http://schemas.microsoft.com/office/drawing/2010/main" val="0"/>
              </a:ext>
            </a:extLst>
          </a:blip>
          <a:srcRect b="9523"/>
          <a:stretch/>
        </p:blipFill>
        <p:spPr>
          <a:xfrm>
            <a:off x="3935760" y="4720907"/>
            <a:ext cx="3291840" cy="579120"/>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5251F3B4-A732-20A7-1767-35AF244D9BD9}"/>
                  </a:ext>
                </a:extLst>
              </p14:cNvPr>
              <p14:cNvContentPartPr/>
              <p14:nvPr/>
            </p14:nvContentPartPr>
            <p14:xfrm>
              <a:off x="1443600" y="2205000"/>
              <a:ext cx="6796080" cy="3436200"/>
            </p14:xfrm>
          </p:contentPart>
        </mc:Choice>
        <mc:Fallback>
          <p:pic>
            <p:nvPicPr>
              <p:cNvPr id="5" name="Ink 4">
                <a:extLst>
                  <a:ext uri="{FF2B5EF4-FFF2-40B4-BE49-F238E27FC236}">
                    <a16:creationId xmlns:a16="http://schemas.microsoft.com/office/drawing/2014/main" id="{5251F3B4-A732-20A7-1767-35AF244D9BD9}"/>
                  </a:ext>
                </a:extLst>
              </p:cNvPr>
              <p:cNvPicPr/>
              <p:nvPr/>
            </p:nvPicPr>
            <p:blipFill>
              <a:blip r:embed="rId6"/>
              <a:stretch>
                <a:fillRect/>
              </a:stretch>
            </p:blipFill>
            <p:spPr>
              <a:xfrm>
                <a:off x="1434240" y="2195640"/>
                <a:ext cx="6814800" cy="3454920"/>
              </a:xfrm>
              <a:prstGeom prst="rect">
                <a:avLst/>
              </a:prstGeom>
            </p:spPr>
          </p:pic>
        </mc:Fallback>
      </mc:AlternateContent>
    </p:spTree>
    <p:extLst>
      <p:ext uri="{BB962C8B-B14F-4D97-AF65-F5344CB8AC3E}">
        <p14:creationId xmlns:p14="http://schemas.microsoft.com/office/powerpoint/2010/main" val="183349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51E1-51CC-EEE3-C5DF-2706580B017A}"/>
              </a:ext>
            </a:extLst>
          </p:cNvPr>
          <p:cNvSpPr>
            <a:spLocks noGrp="1"/>
          </p:cNvSpPr>
          <p:nvPr>
            <p:ph type="title"/>
          </p:nvPr>
        </p:nvSpPr>
        <p:spPr/>
        <p:txBody>
          <a:bodyPr/>
          <a:lstStyle/>
          <a:p>
            <a:r>
              <a:rPr lang="en-GB" dirty="0"/>
              <a:t>Example: Expected value</a:t>
            </a:r>
          </a:p>
        </p:txBody>
      </p:sp>
      <p:sp>
        <p:nvSpPr>
          <p:cNvPr id="4" name="Slide Number Placeholder 3">
            <a:extLst>
              <a:ext uri="{FF2B5EF4-FFF2-40B4-BE49-F238E27FC236}">
                <a16:creationId xmlns:a16="http://schemas.microsoft.com/office/drawing/2014/main" id="{165C16EF-7E3A-7B4E-D12C-9851A4D139A1}"/>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781C855-10F4-9371-C149-BBE95E176BCD}"/>
                  </a:ext>
                </a:extLst>
              </p14:cNvPr>
              <p14:cNvContentPartPr/>
              <p14:nvPr/>
            </p14:nvContentPartPr>
            <p14:xfrm>
              <a:off x="876600" y="862560"/>
              <a:ext cx="10786680" cy="4998240"/>
            </p14:xfrm>
          </p:contentPart>
        </mc:Choice>
        <mc:Fallback>
          <p:pic>
            <p:nvPicPr>
              <p:cNvPr id="3" name="Ink 2">
                <a:extLst>
                  <a:ext uri="{FF2B5EF4-FFF2-40B4-BE49-F238E27FC236}">
                    <a16:creationId xmlns:a16="http://schemas.microsoft.com/office/drawing/2014/main" id="{C781C855-10F4-9371-C149-BBE95E176BCD}"/>
                  </a:ext>
                </a:extLst>
              </p:cNvPr>
              <p:cNvPicPr/>
              <p:nvPr/>
            </p:nvPicPr>
            <p:blipFill>
              <a:blip r:embed="rId3"/>
              <a:stretch>
                <a:fillRect/>
              </a:stretch>
            </p:blipFill>
            <p:spPr>
              <a:xfrm>
                <a:off x="867240" y="853200"/>
                <a:ext cx="10805400" cy="5016960"/>
              </a:xfrm>
              <a:prstGeom prst="rect">
                <a:avLst/>
              </a:prstGeom>
            </p:spPr>
          </p:pic>
        </mc:Fallback>
      </mc:AlternateContent>
    </p:spTree>
    <p:extLst>
      <p:ext uri="{BB962C8B-B14F-4D97-AF65-F5344CB8AC3E}">
        <p14:creationId xmlns:p14="http://schemas.microsoft.com/office/powerpoint/2010/main" val="296788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7F43-7ED3-5946-7B0B-17EAC8859656}"/>
              </a:ext>
            </a:extLst>
          </p:cNvPr>
          <p:cNvSpPr>
            <a:spLocks noGrp="1"/>
          </p:cNvSpPr>
          <p:nvPr>
            <p:ph type="title"/>
          </p:nvPr>
        </p:nvSpPr>
        <p:spPr/>
        <p:txBody>
          <a:bodyPr/>
          <a:lstStyle/>
          <a:p>
            <a:r>
              <a:rPr lang="en-GB" dirty="0"/>
              <a:t>Mathematical notations	</a:t>
            </a:r>
          </a:p>
        </p:txBody>
      </p:sp>
      <p:sp>
        <p:nvSpPr>
          <p:cNvPr id="3" name="Content Placeholder 2">
            <a:extLst>
              <a:ext uri="{FF2B5EF4-FFF2-40B4-BE49-F238E27FC236}">
                <a16:creationId xmlns:a16="http://schemas.microsoft.com/office/drawing/2014/main" id="{9A5019F8-4DCC-0239-4BE8-E1A1141DFACC}"/>
              </a:ext>
            </a:extLst>
          </p:cNvPr>
          <p:cNvSpPr>
            <a:spLocks noGrp="1"/>
          </p:cNvSpPr>
          <p:nvPr>
            <p:ph idx="1"/>
          </p:nvPr>
        </p:nvSpPr>
        <p:spPr/>
        <p:txBody>
          <a:bodyPr/>
          <a:lstStyle/>
          <a:p>
            <a:r>
              <a:rPr lang="en-GB" dirty="0"/>
              <a:t>In machine learning papers and books, you will come across several mathematical notations describing different concepts. </a:t>
            </a:r>
          </a:p>
          <a:p>
            <a:r>
              <a:rPr lang="en-GB" dirty="0"/>
              <a:t>Throughout this series, we will present (some of) the concepts in mathematical form to help you become more familiar with notations and how to read and interpret them. </a:t>
            </a:r>
          </a:p>
        </p:txBody>
      </p:sp>
      <p:sp>
        <p:nvSpPr>
          <p:cNvPr id="4" name="Slide Number Placeholder 3">
            <a:extLst>
              <a:ext uri="{FF2B5EF4-FFF2-40B4-BE49-F238E27FC236}">
                <a16:creationId xmlns:a16="http://schemas.microsoft.com/office/drawing/2014/main" id="{C148DED6-0EE4-6C6C-7BD5-FC95F4ECB83A}"/>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263975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D15-EF3A-CE7B-8F7B-68BAF869F011}"/>
              </a:ext>
            </a:extLst>
          </p:cNvPr>
          <p:cNvSpPr>
            <a:spLocks noGrp="1"/>
          </p:cNvSpPr>
          <p:nvPr>
            <p:ph type="title"/>
          </p:nvPr>
        </p:nvSpPr>
        <p:spPr/>
        <p:txBody>
          <a:bodyPr/>
          <a:lstStyle/>
          <a:p>
            <a:r>
              <a:rPr lang="en-US" dirty="0"/>
              <a:t>Bernoulli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5A2D-9C44-AC80-4E41-A203013B7512}"/>
                  </a:ext>
                </a:extLst>
              </p:cNvPr>
              <p:cNvSpPr>
                <a:spLocks noGrp="1"/>
              </p:cNvSpPr>
              <p:nvPr>
                <p:ph idx="1"/>
              </p:nvPr>
            </p:nvSpPr>
            <p:spPr/>
            <p:txBody>
              <a:bodyPr/>
              <a:lstStyle/>
              <a:p>
                <a:r>
                  <a:rPr lang="en-GB" dirty="0">
                    <a:effectLst/>
                  </a:rPr>
                  <a:t>Suppose we toss a coin only once. Let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{0, 1} </m:t>
                    </m:r>
                  </m:oMath>
                </a14:m>
                <a:r>
                  <a:rPr lang="en-GB" dirty="0">
                    <a:effectLst/>
                  </a:rPr>
                  <a:t>be a binary random </a:t>
                </a:r>
                <a:r>
                  <a:rPr lang="en-GB" dirty="0"/>
                  <a:t>variable with a </a:t>
                </a:r>
                <a:r>
                  <a:rPr lang="en-GB" dirty="0">
                    <a:effectLst/>
                  </a:rPr>
                  <a:t>probability of “success” or “heads” of </a:t>
                </a:r>
                <a:r>
                  <a:rPr lang="el-GR" dirty="0">
                    <a:effectLst/>
                    <a:latin typeface="Helvetica" pitchFamily="2" charset="0"/>
                  </a:rPr>
                  <a:t>θ.</a:t>
                </a:r>
                <a:endParaRPr lang="en-GB" dirty="0">
                  <a:effectLst/>
                </a:endParaRPr>
              </a:p>
              <a:p>
                <a:r>
                  <a:rPr lang="en-GB" dirty="0">
                    <a:effectLst/>
                  </a:rPr>
                  <a:t>We say that X has a Bernoulli distribution. This is written as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𝐵𝑒𝑟</m:t>
                    </m:r>
                    <m:r>
                      <a:rPr lang="en-GB" i="1" dirty="0" smtClean="0">
                        <a:effectLst/>
                        <a:latin typeface="Cambria Math" panose="02040503050406030204" pitchFamily="18" charset="0"/>
                      </a:rPr>
                      <m:t>(</m:t>
                    </m:r>
                    <m:r>
                      <a:rPr lang="el-GR" i="1" dirty="0">
                        <a:effectLst/>
                        <a:latin typeface="Cambria Math" panose="02040503050406030204" pitchFamily="18" charset="0"/>
                      </a:rPr>
                      <m:t>𝜃</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where the Probability </a:t>
                </a:r>
                <a:r>
                  <a:rPr lang="en-GB" dirty="0"/>
                  <a:t>Mass Function (</a:t>
                </a:r>
                <a:r>
                  <a:rPr lang="en-GB" dirty="0" err="1">
                    <a:effectLst/>
                  </a:rPr>
                  <a:t>pmf</a:t>
                </a:r>
                <a:r>
                  <a:rPr lang="en-GB" dirty="0">
                    <a:effectLst/>
                  </a:rPr>
                  <a:t>) is defined as</a:t>
                </a:r>
              </a:p>
              <a:p>
                <a:endParaRPr lang="el-GR" dirty="0">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15705A2D-9C44-AC80-4E41-A203013B7512}"/>
                  </a:ext>
                </a:extLst>
              </p:cNvPr>
              <p:cNvSpPr>
                <a:spLocks noGrp="1" noRot="1" noChangeAspect="1" noMove="1" noResize="1" noEditPoints="1" noAdjustHandles="1" noChangeArrowheads="1" noChangeShapeType="1" noTextEdit="1"/>
              </p:cNvSpPr>
              <p:nvPr>
                <p:ph idx="1"/>
              </p:nvPr>
            </p:nvSpPr>
            <p:spPr>
              <a:blipFill>
                <a:blip r:embed="rId2"/>
                <a:stretch>
                  <a:fillRect l="-925" t="-1018" r="-34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D6186E-E6A4-5708-AC49-97C13B79E3A3}"/>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pic>
        <p:nvPicPr>
          <p:cNvPr id="6" name="Picture 5" descr="Text&#10;&#10;Description automatically generated">
            <a:extLst>
              <a:ext uri="{FF2B5EF4-FFF2-40B4-BE49-F238E27FC236}">
                <a16:creationId xmlns:a16="http://schemas.microsoft.com/office/drawing/2014/main" id="{62179E57-1498-4A75-6116-34D8BA4FE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3363010"/>
            <a:ext cx="5073478" cy="777686"/>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2056493-5A56-295C-6B76-486AC46BB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701" y="4122370"/>
            <a:ext cx="4908790" cy="930086"/>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1A6ABFA-4B03-3965-004F-ACA169EE2D19}"/>
                  </a:ext>
                </a:extLst>
              </p14:cNvPr>
              <p14:cNvContentPartPr/>
              <p14:nvPr/>
            </p14:nvContentPartPr>
            <p14:xfrm>
              <a:off x="3500280" y="1544040"/>
              <a:ext cx="8420400" cy="4479840"/>
            </p14:xfrm>
          </p:contentPart>
        </mc:Choice>
        <mc:Fallback>
          <p:pic>
            <p:nvPicPr>
              <p:cNvPr id="5" name="Ink 4">
                <a:extLst>
                  <a:ext uri="{FF2B5EF4-FFF2-40B4-BE49-F238E27FC236}">
                    <a16:creationId xmlns:a16="http://schemas.microsoft.com/office/drawing/2014/main" id="{31A6ABFA-4B03-3965-004F-ACA169EE2D19}"/>
                  </a:ext>
                </a:extLst>
              </p:cNvPr>
              <p:cNvPicPr/>
              <p:nvPr/>
            </p:nvPicPr>
            <p:blipFill>
              <a:blip r:embed="rId6"/>
              <a:stretch>
                <a:fillRect/>
              </a:stretch>
            </p:blipFill>
            <p:spPr>
              <a:xfrm>
                <a:off x="3490920" y="1534680"/>
                <a:ext cx="8439120" cy="4498560"/>
              </a:xfrm>
              <a:prstGeom prst="rect">
                <a:avLst/>
              </a:prstGeom>
            </p:spPr>
          </p:pic>
        </mc:Fallback>
      </mc:AlternateContent>
    </p:spTree>
    <p:extLst>
      <p:ext uri="{BB962C8B-B14F-4D97-AF65-F5344CB8AC3E}">
        <p14:creationId xmlns:p14="http://schemas.microsoft.com/office/powerpoint/2010/main" val="50420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0F2-17BE-D235-8455-BF973BA7954A}"/>
              </a:ext>
            </a:extLst>
          </p:cNvPr>
          <p:cNvSpPr>
            <a:spLocks noGrp="1"/>
          </p:cNvSpPr>
          <p:nvPr>
            <p:ph type="title"/>
          </p:nvPr>
        </p:nvSpPr>
        <p:spPr/>
        <p:txBody>
          <a:bodyPr/>
          <a:lstStyle/>
          <a:p>
            <a:r>
              <a:rPr lang="en-GB" dirty="0">
                <a:effectLst/>
              </a:rPr>
              <a:t>Binomial distribution</a:t>
            </a:r>
            <a:endParaRPr lang="en-GB" dirty="0"/>
          </a:p>
        </p:txBody>
      </p:sp>
      <p:sp>
        <p:nvSpPr>
          <p:cNvPr id="3" name="Content Placeholder 2">
            <a:extLst>
              <a:ext uri="{FF2B5EF4-FFF2-40B4-BE49-F238E27FC236}">
                <a16:creationId xmlns:a16="http://schemas.microsoft.com/office/drawing/2014/main" id="{010B9133-31AF-0B9F-9099-DA979B14550B}"/>
              </a:ext>
            </a:extLst>
          </p:cNvPr>
          <p:cNvSpPr>
            <a:spLocks noGrp="1"/>
          </p:cNvSpPr>
          <p:nvPr>
            <p:ph idx="1"/>
          </p:nvPr>
        </p:nvSpPr>
        <p:spPr/>
        <p:txBody>
          <a:bodyPr/>
          <a:lstStyle/>
          <a:p>
            <a:r>
              <a:rPr lang="en-GB" dirty="0">
                <a:effectLst/>
              </a:rPr>
              <a:t>Suppose we toss a coin n times. Let X ∈ {0, . . . , n} be the number of heads. If the probability of heads is </a:t>
            </a:r>
            <a:r>
              <a:rPr lang="el-GR" dirty="0">
                <a:effectLst/>
                <a:latin typeface="Helvetica" pitchFamily="2" charset="0"/>
              </a:rPr>
              <a:t>θ, </a:t>
            </a:r>
            <a:r>
              <a:rPr lang="en-GB" dirty="0">
                <a:effectLst/>
              </a:rPr>
              <a:t>then we say X has a binomial distribution, written as X ∼ Bin(n, </a:t>
            </a:r>
            <a:r>
              <a:rPr lang="el-GR" dirty="0">
                <a:effectLst/>
                <a:latin typeface="Helvetica" pitchFamily="2" charset="0"/>
              </a:rPr>
              <a:t>θ).</a:t>
            </a:r>
          </a:p>
          <a:p>
            <a:endParaRPr lang="en-GB" dirty="0"/>
          </a:p>
        </p:txBody>
      </p:sp>
      <p:sp>
        <p:nvSpPr>
          <p:cNvPr id="4" name="Slide Number Placeholder 3">
            <a:extLst>
              <a:ext uri="{FF2B5EF4-FFF2-40B4-BE49-F238E27FC236}">
                <a16:creationId xmlns:a16="http://schemas.microsoft.com/office/drawing/2014/main" id="{E94507EC-232E-E092-C7E3-4678E449BD6E}"/>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DB8BF2D-C92E-1262-E51E-36B735F9F2E4}"/>
                  </a:ext>
                </a:extLst>
              </p14:cNvPr>
              <p14:cNvContentPartPr/>
              <p14:nvPr/>
            </p14:nvContentPartPr>
            <p14:xfrm>
              <a:off x="326880" y="118080"/>
              <a:ext cx="10091160" cy="2692080"/>
            </p14:xfrm>
          </p:contentPart>
        </mc:Choice>
        <mc:Fallback>
          <p:pic>
            <p:nvPicPr>
              <p:cNvPr id="5" name="Ink 4">
                <a:extLst>
                  <a:ext uri="{FF2B5EF4-FFF2-40B4-BE49-F238E27FC236}">
                    <a16:creationId xmlns:a16="http://schemas.microsoft.com/office/drawing/2014/main" id="{7DB8BF2D-C92E-1262-E51E-36B735F9F2E4}"/>
                  </a:ext>
                </a:extLst>
              </p:cNvPr>
              <p:cNvPicPr/>
              <p:nvPr/>
            </p:nvPicPr>
            <p:blipFill>
              <a:blip r:embed="rId3"/>
              <a:stretch>
                <a:fillRect/>
              </a:stretch>
            </p:blipFill>
            <p:spPr>
              <a:xfrm>
                <a:off x="317520" y="108720"/>
                <a:ext cx="10109880" cy="2710800"/>
              </a:xfrm>
              <a:prstGeom prst="rect">
                <a:avLst/>
              </a:prstGeom>
            </p:spPr>
          </p:pic>
        </mc:Fallback>
      </mc:AlternateContent>
    </p:spTree>
    <p:extLst>
      <p:ext uri="{BB962C8B-B14F-4D97-AF65-F5344CB8AC3E}">
        <p14:creationId xmlns:p14="http://schemas.microsoft.com/office/powerpoint/2010/main" val="198880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BCCE-966F-4CAA-0A52-E5D281933F28}"/>
              </a:ext>
            </a:extLst>
          </p:cNvPr>
          <p:cNvSpPr>
            <a:spLocks noGrp="1"/>
          </p:cNvSpPr>
          <p:nvPr>
            <p:ph type="title"/>
          </p:nvPr>
        </p:nvSpPr>
        <p:spPr/>
        <p:txBody>
          <a:bodyPr/>
          <a:lstStyle/>
          <a:p>
            <a:r>
              <a:rPr lang="en-GB" dirty="0">
                <a:effectLst/>
              </a:rPr>
              <a:t>Binomial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125B00-6AF7-9068-5109-31D153FBDFE1}"/>
                  </a:ext>
                </a:extLst>
              </p:cNvPr>
              <p:cNvSpPr>
                <a:spLocks noGrp="1"/>
              </p:cNvSpPr>
              <p:nvPr>
                <p:ph idx="1"/>
              </p:nvPr>
            </p:nvSpPr>
            <p:spPr/>
            <p:txBody>
              <a:bodyPr/>
              <a:lstStyle/>
              <a:p>
                <a:r>
                  <a:rPr lang="en-GB" dirty="0"/>
                  <a:t>If we toss </a:t>
                </a:r>
                <a:r>
                  <a:rPr lang="en-GB" dirty="0">
                    <a:effectLst/>
                  </a:rPr>
                  <a:t>a coin n times and want to determine the probability of </a:t>
                </a:r>
                <a14:m>
                  <m:oMath xmlns:m="http://schemas.openxmlformats.org/officeDocument/2006/math">
                    <m:r>
                      <a:rPr lang="en-GB" i="1" dirty="0" smtClean="0">
                        <a:effectLst/>
                        <a:latin typeface="Cambria Math" panose="02040503050406030204" pitchFamily="18" charset="0"/>
                      </a:rPr>
                      <m:t>𝑘</m:t>
                    </m:r>
                  </m:oMath>
                </a14:m>
                <a:r>
                  <a:rPr lang="en-GB" dirty="0">
                    <a:effectLst/>
                  </a:rPr>
                  <a:t> heads (the probability of a head is </a:t>
                </a:r>
                <a:r>
                  <a:rPr lang="el-GR" dirty="0">
                    <a:effectLst/>
                    <a:latin typeface="Helvetica" pitchFamily="2" charset="0"/>
                  </a:rPr>
                  <a:t>θ</a:t>
                </a:r>
                <a:r>
                  <a:rPr lang="en-GB" dirty="0">
                    <a:effectLst/>
                  </a:rPr>
                  <a: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800068" lvl="2"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𝑎𝑛𝑑</m:t>
                      </m:r>
                      <m:r>
                        <a:rPr lang="en-GB" b="0" i="1" smtClean="0">
                          <a:latin typeface="Cambria Math" panose="02040503050406030204" pitchFamily="18" charset="0"/>
                        </a:rPr>
                        <m:t> </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−1</m:t>
                          </m:r>
                        </m:e>
                      </m:d>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−2</m:t>
                          </m:r>
                        </m:e>
                      </m:d>
                      <m:r>
                        <a:rPr lang="en-GB" b="0" i="1" smtClean="0">
                          <a:latin typeface="Cambria Math" panose="02040503050406030204" pitchFamily="18" charset="0"/>
                        </a:rPr>
                        <m:t>∗ …∗1</m:t>
                      </m:r>
                    </m:oMath>
                  </m:oMathPara>
                </a14:m>
                <a:endParaRPr lang="en-GB" b="0"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C125B00-6AF7-9068-5109-31D153FBDFE1}"/>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A91E4AC-42B7-069B-D407-8A2434A555C2}"/>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pic>
        <p:nvPicPr>
          <p:cNvPr id="6" name="Picture 5" descr="Text, letter, whiteboard&#10;&#10;Description automatically generated">
            <a:extLst>
              <a:ext uri="{FF2B5EF4-FFF2-40B4-BE49-F238E27FC236}">
                <a16:creationId xmlns:a16="http://schemas.microsoft.com/office/drawing/2014/main" id="{12B55B52-2857-A691-7B4E-C5DF5343B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291" y="2651314"/>
            <a:ext cx="4724400" cy="185928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73C91EB-F4FA-EBE1-D9D1-0236D57D2BE6}"/>
                  </a:ext>
                </a:extLst>
              </p14:cNvPr>
              <p14:cNvContentPartPr/>
              <p14:nvPr/>
            </p14:nvContentPartPr>
            <p14:xfrm>
              <a:off x="1238400" y="1898640"/>
              <a:ext cx="9694440" cy="4758120"/>
            </p14:xfrm>
          </p:contentPart>
        </mc:Choice>
        <mc:Fallback>
          <p:pic>
            <p:nvPicPr>
              <p:cNvPr id="5" name="Ink 4">
                <a:extLst>
                  <a:ext uri="{FF2B5EF4-FFF2-40B4-BE49-F238E27FC236}">
                    <a16:creationId xmlns:a16="http://schemas.microsoft.com/office/drawing/2014/main" id="{873C91EB-F4FA-EBE1-D9D1-0236D57D2BE6}"/>
                  </a:ext>
                </a:extLst>
              </p:cNvPr>
              <p:cNvPicPr/>
              <p:nvPr/>
            </p:nvPicPr>
            <p:blipFill>
              <a:blip r:embed="rId5"/>
              <a:stretch>
                <a:fillRect/>
              </a:stretch>
            </p:blipFill>
            <p:spPr>
              <a:xfrm>
                <a:off x="1229040" y="1889280"/>
                <a:ext cx="9713160" cy="4776840"/>
              </a:xfrm>
              <a:prstGeom prst="rect">
                <a:avLst/>
              </a:prstGeom>
            </p:spPr>
          </p:pic>
        </mc:Fallback>
      </mc:AlternateContent>
    </p:spTree>
    <p:extLst>
      <p:ext uri="{BB962C8B-B14F-4D97-AF65-F5344CB8AC3E}">
        <p14:creationId xmlns:p14="http://schemas.microsoft.com/office/powerpoint/2010/main" val="1798683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E42A-8FDE-D068-1DAF-18B2ED36B0EB}"/>
              </a:ext>
            </a:extLst>
          </p:cNvPr>
          <p:cNvSpPr>
            <a:spLocks noGrp="1"/>
          </p:cNvSpPr>
          <p:nvPr>
            <p:ph type="title"/>
          </p:nvPr>
        </p:nvSpPr>
        <p:spPr/>
        <p:txBody>
          <a:bodyPr/>
          <a:lstStyle/>
          <a:p>
            <a:r>
              <a:rPr lang="en-GB" dirty="0">
                <a:effectLst/>
              </a:rPr>
              <a:t>The multinomial and </a:t>
            </a:r>
            <a:r>
              <a:rPr lang="en-GB" dirty="0" err="1">
                <a:effectLst/>
              </a:rPr>
              <a:t>multinoulli</a:t>
            </a:r>
            <a:r>
              <a:rPr lang="en-GB" dirty="0">
                <a:effectLst/>
              </a:rPr>
              <a:t> distributions*</a:t>
            </a:r>
            <a:endParaRPr lang="en-GB" dirty="0"/>
          </a:p>
        </p:txBody>
      </p:sp>
      <p:sp>
        <p:nvSpPr>
          <p:cNvPr id="3" name="Content Placeholder 2">
            <a:extLst>
              <a:ext uri="{FF2B5EF4-FFF2-40B4-BE49-F238E27FC236}">
                <a16:creationId xmlns:a16="http://schemas.microsoft.com/office/drawing/2014/main" id="{F734DC7F-B778-C82E-22AD-12F4F2348F15}"/>
              </a:ext>
            </a:extLst>
          </p:cNvPr>
          <p:cNvSpPr>
            <a:spLocks noGrp="1"/>
          </p:cNvSpPr>
          <p:nvPr>
            <p:ph idx="1"/>
          </p:nvPr>
        </p:nvSpPr>
        <p:spPr/>
        <p:txBody>
          <a:bodyPr/>
          <a:lstStyle/>
          <a:p>
            <a:r>
              <a:rPr lang="en-GB" dirty="0">
                <a:effectLst/>
              </a:rPr>
              <a:t>The binomial distribution can be used to model the outcomes of coin tosses. To model the outcomes of tossing a K-sided die, we can use the multinomial distribution. </a:t>
            </a:r>
          </a:p>
          <a:p>
            <a:r>
              <a:rPr lang="en-GB" dirty="0">
                <a:effectLst/>
              </a:rPr>
              <a:t>This is defined as follows: let x = (x</a:t>
            </a:r>
            <a:r>
              <a:rPr lang="en-GB" baseline="-25000" dirty="0">
                <a:effectLst/>
              </a:rPr>
              <a:t>1</a:t>
            </a:r>
            <a:r>
              <a:rPr lang="en-GB" dirty="0">
                <a:effectLst/>
              </a:rPr>
              <a:t>, . . . , </a:t>
            </a:r>
            <a:r>
              <a:rPr lang="en-GB" dirty="0" err="1">
                <a:effectLst/>
              </a:rPr>
              <a:t>x</a:t>
            </a:r>
            <a:r>
              <a:rPr lang="en-GB" baseline="-25000" dirty="0" err="1">
                <a:effectLst/>
              </a:rPr>
              <a:t>K</a:t>
            </a:r>
            <a:r>
              <a:rPr lang="en-GB" dirty="0">
                <a:effectLst/>
              </a:rPr>
              <a:t>) be a random vector, where </a:t>
            </a:r>
            <a:r>
              <a:rPr lang="en-GB" dirty="0" err="1">
                <a:effectLst/>
              </a:rPr>
              <a:t>x</a:t>
            </a:r>
            <a:r>
              <a:rPr lang="en-GB" baseline="-25000" dirty="0" err="1">
                <a:effectLst/>
              </a:rPr>
              <a:t>j</a:t>
            </a:r>
            <a:r>
              <a:rPr lang="en-GB" dirty="0">
                <a:effectLst/>
              </a:rPr>
              <a:t> is the number of times side j of the die occurs.</a:t>
            </a:r>
          </a:p>
          <a:p>
            <a:endParaRPr lang="en-GB" dirty="0"/>
          </a:p>
        </p:txBody>
      </p:sp>
      <p:sp>
        <p:nvSpPr>
          <p:cNvPr id="4" name="Slide Number Placeholder 3">
            <a:extLst>
              <a:ext uri="{FF2B5EF4-FFF2-40B4-BE49-F238E27FC236}">
                <a16:creationId xmlns:a16="http://schemas.microsoft.com/office/drawing/2014/main" id="{5852F111-584B-EC27-4272-2CFA45E27030}"/>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6" name="Picture 5" descr="Text, letter&#10;&#10;Description automatically generated">
            <a:extLst>
              <a:ext uri="{FF2B5EF4-FFF2-40B4-BE49-F238E27FC236}">
                <a16:creationId xmlns:a16="http://schemas.microsoft.com/office/drawing/2014/main" id="{5A4613BD-C14B-7803-EE08-60486DC3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58" y="3855880"/>
            <a:ext cx="6644640" cy="245364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EB96AA7-B74B-F676-9679-83A3AFC8CB53}"/>
                  </a:ext>
                </a:extLst>
              </p14:cNvPr>
              <p14:cNvContentPartPr/>
              <p14:nvPr/>
            </p14:nvContentPartPr>
            <p14:xfrm>
              <a:off x="4084920" y="111240"/>
              <a:ext cx="4001400" cy="6503040"/>
            </p14:xfrm>
          </p:contentPart>
        </mc:Choice>
        <mc:Fallback>
          <p:pic>
            <p:nvPicPr>
              <p:cNvPr id="5" name="Ink 4">
                <a:extLst>
                  <a:ext uri="{FF2B5EF4-FFF2-40B4-BE49-F238E27FC236}">
                    <a16:creationId xmlns:a16="http://schemas.microsoft.com/office/drawing/2014/main" id="{0EB96AA7-B74B-F676-9679-83A3AFC8CB53}"/>
                  </a:ext>
                </a:extLst>
              </p:cNvPr>
              <p:cNvPicPr/>
              <p:nvPr/>
            </p:nvPicPr>
            <p:blipFill>
              <a:blip r:embed="rId4"/>
              <a:stretch>
                <a:fillRect/>
              </a:stretch>
            </p:blipFill>
            <p:spPr>
              <a:xfrm>
                <a:off x="4075560" y="101880"/>
                <a:ext cx="4020120" cy="6521760"/>
              </a:xfrm>
              <a:prstGeom prst="rect">
                <a:avLst/>
              </a:prstGeom>
            </p:spPr>
          </p:pic>
        </mc:Fallback>
      </mc:AlternateContent>
    </p:spTree>
    <p:extLst>
      <p:ext uri="{BB962C8B-B14F-4D97-AF65-F5344CB8AC3E}">
        <p14:creationId xmlns:p14="http://schemas.microsoft.com/office/powerpoint/2010/main" val="2038398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5FDC-25D8-3043-B5FC-1B38BC499A5B}"/>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75874F5D-2A84-8B0D-41EB-4316868972C1}"/>
              </a:ext>
            </a:extLst>
          </p:cNvPr>
          <p:cNvSpPr>
            <a:spLocks noGrp="1"/>
          </p:cNvSpPr>
          <p:nvPr>
            <p:ph idx="1"/>
          </p:nvPr>
        </p:nvSpPr>
        <p:spPr/>
        <p:txBody>
          <a:bodyPr/>
          <a:lstStyle/>
          <a:p>
            <a:r>
              <a:rPr lang="en-GB" b="0" i="0" u="none" strike="noStrike" dirty="0">
                <a:solidFill>
                  <a:srgbClr val="000000"/>
                </a:solidFill>
                <a:effectLst/>
              </a:rPr>
              <a:t>Imagine a medical study categori</a:t>
            </a:r>
            <a:r>
              <a:rPr lang="en-GB" dirty="0">
                <a:solidFill>
                  <a:srgbClr val="000000"/>
                </a:solidFill>
              </a:rPr>
              <a:t>s</a:t>
            </a:r>
            <a:r>
              <a:rPr lang="en-GB" b="0" i="0" u="none" strike="noStrike" dirty="0">
                <a:solidFill>
                  <a:srgbClr val="000000"/>
                </a:solidFill>
                <a:effectLst/>
              </a:rPr>
              <a:t>ing the type of patient outcomes after a specific intervention. The possible outcomes could be:</a:t>
            </a:r>
          </a:p>
          <a:p>
            <a:pPr marL="457182" lvl="1" indent="0">
              <a:buNone/>
            </a:pPr>
            <a:r>
              <a:rPr lang="en-GB" sz="1800" dirty="0"/>
              <a:t>P(Full Recovery)=0.5</a:t>
            </a:r>
          </a:p>
          <a:p>
            <a:pPr marL="457182" lvl="1" indent="0">
              <a:buNone/>
            </a:pPr>
            <a:r>
              <a:rPr lang="en-GB" sz="1800" dirty="0"/>
              <a:t>P(Partial Recovery)=0.3</a:t>
            </a:r>
          </a:p>
          <a:p>
            <a:pPr marL="457182" lvl="1" indent="0">
              <a:buNone/>
            </a:pPr>
            <a:r>
              <a:rPr lang="en-GB" sz="1800" dirty="0"/>
              <a:t>P(No Improvement)=0.15</a:t>
            </a:r>
          </a:p>
          <a:p>
            <a:pPr marL="457182" lvl="1" indent="0">
              <a:buNone/>
            </a:pPr>
            <a:r>
              <a:rPr lang="en-GB" sz="1800" dirty="0"/>
              <a:t>P(Adverse Reaction)=0.05</a:t>
            </a:r>
          </a:p>
        </p:txBody>
      </p:sp>
      <p:sp>
        <p:nvSpPr>
          <p:cNvPr id="4" name="Slide Number Placeholder 3">
            <a:extLst>
              <a:ext uri="{FF2B5EF4-FFF2-40B4-BE49-F238E27FC236}">
                <a16:creationId xmlns:a16="http://schemas.microsoft.com/office/drawing/2014/main" id="{371B8EC1-1275-14F5-23FD-0038E6E083C8}"/>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A math equations with black text&#10;&#10;Description automatically generated with medium confidence">
            <a:extLst>
              <a:ext uri="{FF2B5EF4-FFF2-40B4-BE49-F238E27FC236}">
                <a16:creationId xmlns:a16="http://schemas.microsoft.com/office/drawing/2014/main" id="{0BD02E88-A242-9149-D4BC-154C7DB18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654" y="2353526"/>
            <a:ext cx="4661892" cy="1382423"/>
          </a:xfrm>
          <a:prstGeom prst="rect">
            <a:avLst/>
          </a:prstGeom>
        </p:spPr>
      </p:pic>
      <p:pic>
        <p:nvPicPr>
          <p:cNvPr id="7" name="Picture 6" descr="Text, letter&#10;&#10;Description automatically generated">
            <a:extLst>
              <a:ext uri="{FF2B5EF4-FFF2-40B4-BE49-F238E27FC236}">
                <a16:creationId xmlns:a16="http://schemas.microsoft.com/office/drawing/2014/main" id="{A0B2DF74-6112-8599-A858-4F3EDA07E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176" y="3888349"/>
            <a:ext cx="3498827" cy="129199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B56F8F4-6CD3-6072-2468-E13BF457BA9B}"/>
                  </a:ext>
                </a:extLst>
              </p14:cNvPr>
              <p14:cNvContentPartPr/>
              <p14:nvPr/>
            </p14:nvContentPartPr>
            <p14:xfrm>
              <a:off x="609120" y="104400"/>
              <a:ext cx="8117640" cy="6725520"/>
            </p14:xfrm>
          </p:contentPart>
        </mc:Choice>
        <mc:Fallback>
          <p:pic>
            <p:nvPicPr>
              <p:cNvPr id="5" name="Ink 4">
                <a:extLst>
                  <a:ext uri="{FF2B5EF4-FFF2-40B4-BE49-F238E27FC236}">
                    <a16:creationId xmlns:a16="http://schemas.microsoft.com/office/drawing/2014/main" id="{FB56F8F4-6CD3-6072-2468-E13BF457BA9B}"/>
                  </a:ext>
                </a:extLst>
              </p:cNvPr>
              <p:cNvPicPr/>
              <p:nvPr/>
            </p:nvPicPr>
            <p:blipFill>
              <a:blip r:embed="rId6"/>
              <a:stretch>
                <a:fillRect/>
              </a:stretch>
            </p:blipFill>
            <p:spPr>
              <a:xfrm>
                <a:off x="599760" y="95040"/>
                <a:ext cx="8136360" cy="6744240"/>
              </a:xfrm>
              <a:prstGeom prst="rect">
                <a:avLst/>
              </a:prstGeom>
            </p:spPr>
          </p:pic>
        </mc:Fallback>
      </mc:AlternateContent>
    </p:spTree>
    <p:extLst>
      <p:ext uri="{BB962C8B-B14F-4D97-AF65-F5344CB8AC3E}">
        <p14:creationId xmlns:p14="http://schemas.microsoft.com/office/powerpoint/2010/main" val="2909918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C0C0-84EF-844A-D7EF-92B79588CB90}"/>
              </a:ext>
            </a:extLst>
          </p:cNvPr>
          <p:cNvSpPr>
            <a:spLocks noGrp="1"/>
          </p:cNvSpPr>
          <p:nvPr>
            <p:ph type="title"/>
          </p:nvPr>
        </p:nvSpPr>
        <p:spPr/>
        <p:txBody>
          <a:bodyPr/>
          <a:lstStyle/>
          <a:p>
            <a:r>
              <a:rPr lang="en-GB" dirty="0">
                <a:effectLst/>
              </a:rPr>
              <a:t>Gaussian (normal)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AB5B83-1B40-3A25-624D-DC720768DDA7}"/>
                  </a:ext>
                </a:extLst>
              </p:cNvPr>
              <p:cNvSpPr>
                <a:spLocks noGrp="1"/>
              </p:cNvSpPr>
              <p:nvPr>
                <p:ph idx="1"/>
              </p:nvPr>
            </p:nvSpPr>
            <p:spPr/>
            <p:txBody>
              <a:bodyPr/>
              <a:lstStyle/>
              <a:p>
                <a:r>
                  <a:rPr lang="en-GB" dirty="0">
                    <a:effectLst/>
                  </a:rPr>
                  <a:t>The Gaussian or normal distribution is the most widely used in statistics and machine learning. Its pdf is given by:</a:t>
                </a:r>
              </a:p>
              <a:p>
                <a:endParaRPr lang="en-GB" dirty="0"/>
              </a:p>
              <a:p>
                <a:endParaRPr lang="en-GB" dirty="0">
                  <a:effectLst/>
                </a:endParaRPr>
              </a:p>
              <a:p>
                <a:endParaRPr lang="en-GB" dirty="0"/>
              </a:p>
              <a:p>
                <a:endParaRPr lang="en-GB" dirty="0">
                  <a:effectLst/>
                </a:endParaRPr>
              </a:p>
              <a:p>
                <a:r>
                  <a:rPr lang="en-GB" dirty="0">
                    <a:effectLst/>
                  </a:rPr>
                  <a:t>We write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 </m:t>
                    </m:r>
                  </m:oMath>
                </a14:m>
                <a:r>
                  <a:rPr lang="en-GB" dirty="0">
                    <a:effectLst/>
                  </a:rPr>
                  <a:t>to denote that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If X ∼ </a:t>
                </a:r>
                <a14:m>
                  <m:oMath xmlns:m="http://schemas.openxmlformats.org/officeDocument/2006/math">
                    <m:r>
                      <a:rPr lang="en-GB" i="1" dirty="0">
                        <a:latin typeface="Cambria Math" panose="02040503050406030204" pitchFamily="18" charset="0"/>
                        <a:ea typeface="Cambria Math" panose="02040503050406030204" pitchFamily="18" charset="0"/>
                      </a:rPr>
                      <m:t>𝒩</m:t>
                    </m:r>
                  </m:oMath>
                </a14:m>
                <a:r>
                  <a:rPr lang="en-GB" dirty="0">
                    <a:effectLst/>
                  </a:rPr>
                  <a:t>(0, 1), we say X follows a standard normal distribution. </a:t>
                </a:r>
                <a:r>
                  <a:rPr lang="en-GB" dirty="0"/>
                  <a:t>T</a:t>
                </a:r>
                <a:r>
                  <a:rPr lang="en-GB" dirty="0">
                    <a:effectLst/>
                  </a:rPr>
                  <a:t>his is sometimes called the bell curve.</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16AB5B83-1B40-3A25-624D-DC720768DDA7}"/>
                  </a:ext>
                </a:extLst>
              </p:cNvPr>
              <p:cNvSpPr>
                <a:spLocks noGrp="1" noRot="1" noChangeAspect="1" noMove="1" noResize="1" noEditPoints="1" noAdjustHandles="1" noChangeArrowheads="1" noChangeShapeType="1" noTextEdit="1"/>
              </p:cNvSpPr>
              <p:nvPr>
                <p:ph idx="1"/>
              </p:nvPr>
            </p:nvSpPr>
            <p:spPr>
              <a:blipFill>
                <a:blip r:embed="rId2"/>
                <a:stretch>
                  <a:fillRect l="-925" t="-1018" r="-115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745F9CA-7FA1-CB88-1A29-BB4F9DB91BB9}"/>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6" name="Picture 5" descr="A picture containing text, clock&#10;&#10;Description automatically generated">
            <a:extLst>
              <a:ext uri="{FF2B5EF4-FFF2-40B4-BE49-F238E27FC236}">
                <a16:creationId xmlns:a16="http://schemas.microsoft.com/office/drawing/2014/main" id="{F4804FC5-3FAF-3479-9F80-32C62B398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640" y="2747010"/>
            <a:ext cx="4998720" cy="100584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048E5836-8652-9E69-AD67-7908395AC40F}"/>
                  </a:ext>
                </a:extLst>
              </p14:cNvPr>
              <p14:cNvContentPartPr/>
              <p14:nvPr/>
            </p14:nvContentPartPr>
            <p14:xfrm>
              <a:off x="521640" y="1717920"/>
              <a:ext cx="11134800" cy="4688280"/>
            </p14:xfrm>
          </p:contentPart>
        </mc:Choice>
        <mc:Fallback>
          <p:pic>
            <p:nvPicPr>
              <p:cNvPr id="5" name="Ink 4">
                <a:extLst>
                  <a:ext uri="{FF2B5EF4-FFF2-40B4-BE49-F238E27FC236}">
                    <a16:creationId xmlns:a16="http://schemas.microsoft.com/office/drawing/2014/main" id="{048E5836-8652-9E69-AD67-7908395AC40F}"/>
                  </a:ext>
                </a:extLst>
              </p:cNvPr>
              <p:cNvPicPr/>
              <p:nvPr/>
            </p:nvPicPr>
            <p:blipFill>
              <a:blip r:embed="rId5"/>
              <a:stretch>
                <a:fillRect/>
              </a:stretch>
            </p:blipFill>
            <p:spPr>
              <a:xfrm>
                <a:off x="512280" y="1708560"/>
                <a:ext cx="11153520" cy="4707000"/>
              </a:xfrm>
              <a:prstGeom prst="rect">
                <a:avLst/>
              </a:prstGeom>
            </p:spPr>
          </p:pic>
        </mc:Fallback>
      </mc:AlternateContent>
    </p:spTree>
    <p:extLst>
      <p:ext uri="{BB962C8B-B14F-4D97-AF65-F5344CB8AC3E}">
        <p14:creationId xmlns:p14="http://schemas.microsoft.com/office/powerpoint/2010/main" val="4160415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9AD6-5FC9-422E-7090-7A6D1EB7DFAD}"/>
              </a:ext>
            </a:extLst>
          </p:cNvPr>
          <p:cNvSpPr>
            <a:spLocks noGrp="1"/>
          </p:cNvSpPr>
          <p:nvPr>
            <p:ph type="title"/>
          </p:nvPr>
        </p:nvSpPr>
        <p:spPr/>
        <p:txBody>
          <a:bodyPr/>
          <a:lstStyle/>
          <a:p>
            <a:r>
              <a:rPr lang="en-GB" dirty="0"/>
              <a:t>The standard normal distribution</a:t>
            </a:r>
          </a:p>
        </p:txBody>
      </p:sp>
      <p:sp>
        <p:nvSpPr>
          <p:cNvPr id="4" name="Slide Number Placeholder 3">
            <a:extLst>
              <a:ext uri="{FF2B5EF4-FFF2-40B4-BE49-F238E27FC236}">
                <a16:creationId xmlns:a16="http://schemas.microsoft.com/office/drawing/2014/main" id="{AD6145CE-C251-7711-80C3-68DD9A87BE0F}"/>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11" name="Picture 10">
            <a:extLst>
              <a:ext uri="{FF2B5EF4-FFF2-40B4-BE49-F238E27FC236}">
                <a16:creationId xmlns:a16="http://schemas.microsoft.com/office/drawing/2014/main" id="{C5803985-7E26-A9C4-C7B1-220E54BCA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1116013"/>
            <a:ext cx="7650480" cy="4754880"/>
          </a:xfrm>
          <a:prstGeom prst="rect">
            <a:avLst/>
          </a:prstGeom>
        </p:spPr>
      </p:pic>
      <p:sp>
        <p:nvSpPr>
          <p:cNvPr id="12" name="TextBox 11">
            <a:extLst>
              <a:ext uri="{FF2B5EF4-FFF2-40B4-BE49-F238E27FC236}">
                <a16:creationId xmlns:a16="http://schemas.microsoft.com/office/drawing/2014/main" id="{8E9E1189-15DF-B039-697B-F6B0B18C30E1}"/>
              </a:ext>
            </a:extLst>
          </p:cNvPr>
          <p:cNvSpPr txBox="1"/>
          <p:nvPr/>
        </p:nvSpPr>
        <p:spPr>
          <a:xfrm>
            <a:off x="1158240" y="6444478"/>
            <a:ext cx="5812810" cy="246221"/>
          </a:xfrm>
          <a:prstGeom prst="rect">
            <a:avLst/>
          </a:prstGeom>
          <a:noFill/>
        </p:spPr>
        <p:txBody>
          <a:bodyPr wrap="none" rtlCol="0">
            <a:spAutoFit/>
          </a:bodyPr>
          <a:lstStyle/>
          <a:p>
            <a:r>
              <a:rPr lang="en-GB" sz="1000" dirty="0">
                <a:latin typeface="Gill Sans MT" panose="020B0502020104020203" pitchFamily="34" charset="77"/>
              </a:rPr>
              <a:t>Source: Goodfellow </a:t>
            </a:r>
            <a:r>
              <a:rPr lang="en-GB" sz="1000" i="1" dirty="0">
                <a:latin typeface="Gill Sans MT" panose="020B0502020104020203" pitchFamily="34" charset="77"/>
              </a:rPr>
              <a:t>et al</a:t>
            </a:r>
            <a:r>
              <a:rPr lang="en-GB" sz="1000" dirty="0">
                <a:latin typeface="Gill Sans MT" panose="020B0502020104020203" pitchFamily="34" charset="77"/>
              </a:rPr>
              <a:t>., Deep Learning, MIT Press, https://</a:t>
            </a:r>
            <a:r>
              <a:rPr lang="en-GB" sz="1000" dirty="0" err="1">
                <a:latin typeface="Gill Sans MT" panose="020B0502020104020203" pitchFamily="34" charset="77"/>
              </a:rPr>
              <a:t>www.deeplearningbook.org</a:t>
            </a:r>
            <a:r>
              <a:rPr lang="en-GB" sz="1000" dirty="0">
                <a:latin typeface="Gill Sans MT" panose="020B0502020104020203" pitchFamily="34" charset="77"/>
              </a:rPr>
              <a:t>/contents/</a:t>
            </a:r>
            <a:r>
              <a:rPr lang="en-GB" sz="1000" dirty="0" err="1">
                <a:latin typeface="Gill Sans MT" panose="020B0502020104020203" pitchFamily="34" charset="77"/>
              </a:rPr>
              <a:t>prob.html</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A3B7836-4AC7-527C-E3C3-269336B031C2}"/>
                  </a:ext>
                </a:extLst>
              </p14:cNvPr>
              <p14:cNvContentPartPr/>
              <p14:nvPr/>
            </p14:nvContentPartPr>
            <p14:xfrm>
              <a:off x="2512080" y="827640"/>
              <a:ext cx="9192960" cy="5265720"/>
            </p14:xfrm>
          </p:contentPart>
        </mc:Choice>
        <mc:Fallback>
          <p:pic>
            <p:nvPicPr>
              <p:cNvPr id="3" name="Ink 2">
                <a:extLst>
                  <a:ext uri="{FF2B5EF4-FFF2-40B4-BE49-F238E27FC236}">
                    <a16:creationId xmlns:a16="http://schemas.microsoft.com/office/drawing/2014/main" id="{0A3B7836-4AC7-527C-E3C3-269336B031C2}"/>
                  </a:ext>
                </a:extLst>
              </p:cNvPr>
              <p:cNvPicPr/>
              <p:nvPr/>
            </p:nvPicPr>
            <p:blipFill>
              <a:blip r:embed="rId5"/>
              <a:stretch>
                <a:fillRect/>
              </a:stretch>
            </p:blipFill>
            <p:spPr>
              <a:xfrm>
                <a:off x="2502720" y="818280"/>
                <a:ext cx="9211680" cy="5284440"/>
              </a:xfrm>
              <a:prstGeom prst="rect">
                <a:avLst/>
              </a:prstGeom>
            </p:spPr>
          </p:pic>
        </mc:Fallback>
      </mc:AlternateContent>
    </p:spTree>
    <p:extLst>
      <p:ext uri="{BB962C8B-B14F-4D97-AF65-F5344CB8AC3E}">
        <p14:creationId xmlns:p14="http://schemas.microsoft.com/office/powerpoint/2010/main" val="1275539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821C-5BCF-A641-F063-A7F54DB0DA4A}"/>
              </a:ext>
            </a:extLst>
          </p:cNvPr>
          <p:cNvSpPr>
            <a:spLocks noGrp="1"/>
          </p:cNvSpPr>
          <p:nvPr>
            <p:ph type="title"/>
          </p:nvPr>
        </p:nvSpPr>
        <p:spPr/>
        <p:txBody>
          <a:bodyPr/>
          <a:lstStyle/>
          <a:p>
            <a:r>
              <a:rPr lang="en-GB" dirty="0"/>
              <a:t>Multivariate Gaussian</a:t>
            </a:r>
          </a:p>
        </p:txBody>
      </p:sp>
      <p:sp>
        <p:nvSpPr>
          <p:cNvPr id="4" name="Slide Number Placeholder 3">
            <a:extLst>
              <a:ext uri="{FF2B5EF4-FFF2-40B4-BE49-F238E27FC236}">
                <a16:creationId xmlns:a16="http://schemas.microsoft.com/office/drawing/2014/main" id="{3742E6A5-4113-A151-0A64-582286188305}"/>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6" name="Picture 5" descr="Chart, surface chart&#10;&#10;Description automatically generated">
            <a:extLst>
              <a:ext uri="{FF2B5EF4-FFF2-40B4-BE49-F238E27FC236}">
                <a16:creationId xmlns:a16="http://schemas.microsoft.com/office/drawing/2014/main" id="{767A33B2-821A-5E17-68CF-96CA7BCE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4" y="1548922"/>
            <a:ext cx="5119291" cy="4362212"/>
          </a:xfrm>
          <a:prstGeom prst="rect">
            <a:avLst/>
          </a:prstGeom>
        </p:spPr>
      </p:pic>
      <p:pic>
        <p:nvPicPr>
          <p:cNvPr id="2050" name="Picture 2">
            <a:extLst>
              <a:ext uri="{FF2B5EF4-FFF2-40B4-BE49-F238E27FC236}">
                <a16:creationId xmlns:a16="http://schemas.microsoft.com/office/drawing/2014/main" id="{6374D3A4-C396-9246-290B-78642A5A9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458" y="1464893"/>
            <a:ext cx="5206067" cy="3928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0977E-F5BE-49D5-F746-9971475EED39}"/>
              </a:ext>
            </a:extLst>
          </p:cNvPr>
          <p:cNvSpPr txBox="1"/>
          <p:nvPr/>
        </p:nvSpPr>
        <p:spPr>
          <a:xfrm>
            <a:off x="891784" y="6459425"/>
            <a:ext cx="398008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commons.wikimedia.org</a:t>
            </a:r>
            <a:r>
              <a:rPr lang="en-GB" sz="1000" dirty="0">
                <a:latin typeface="Gill Sans MT" panose="020B0502020104020203" pitchFamily="34" charset="77"/>
              </a:rPr>
              <a:t>/wiki/</a:t>
            </a:r>
            <a:r>
              <a:rPr lang="en-GB" sz="1000" dirty="0" err="1">
                <a:latin typeface="Gill Sans MT" panose="020B0502020104020203" pitchFamily="34" charset="77"/>
              </a:rPr>
              <a:t>File:MultivariateNormal.png</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0F6EB95-2F15-C6E9-D51B-D72FE07E611F}"/>
                  </a:ext>
                </a:extLst>
              </p14:cNvPr>
              <p14:cNvContentPartPr/>
              <p14:nvPr/>
            </p14:nvContentPartPr>
            <p14:xfrm>
              <a:off x="1057680" y="1613520"/>
              <a:ext cx="9624600" cy="3755520"/>
            </p14:xfrm>
          </p:contentPart>
        </mc:Choice>
        <mc:Fallback>
          <p:pic>
            <p:nvPicPr>
              <p:cNvPr id="3" name="Ink 2">
                <a:extLst>
                  <a:ext uri="{FF2B5EF4-FFF2-40B4-BE49-F238E27FC236}">
                    <a16:creationId xmlns:a16="http://schemas.microsoft.com/office/drawing/2014/main" id="{60F6EB95-2F15-C6E9-D51B-D72FE07E611F}"/>
                  </a:ext>
                </a:extLst>
              </p:cNvPr>
              <p:cNvPicPr/>
              <p:nvPr/>
            </p:nvPicPr>
            <p:blipFill>
              <a:blip r:embed="rId5"/>
              <a:stretch>
                <a:fillRect/>
              </a:stretch>
            </p:blipFill>
            <p:spPr>
              <a:xfrm>
                <a:off x="1048320" y="1604160"/>
                <a:ext cx="9643320" cy="3774240"/>
              </a:xfrm>
              <a:prstGeom prst="rect">
                <a:avLst/>
              </a:prstGeom>
            </p:spPr>
          </p:pic>
        </mc:Fallback>
      </mc:AlternateContent>
    </p:spTree>
    <p:extLst>
      <p:ext uri="{BB962C8B-B14F-4D97-AF65-F5344CB8AC3E}">
        <p14:creationId xmlns:p14="http://schemas.microsoft.com/office/powerpoint/2010/main" val="4266523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49A-465E-714D-388D-F9ED88FD74D5}"/>
              </a:ext>
            </a:extLst>
          </p:cNvPr>
          <p:cNvSpPr>
            <a:spLocks noGrp="1"/>
          </p:cNvSpPr>
          <p:nvPr>
            <p:ph type="title"/>
          </p:nvPr>
        </p:nvSpPr>
        <p:spPr/>
        <p:txBody>
          <a:bodyPr/>
          <a:lstStyle/>
          <a:p>
            <a:r>
              <a:rPr lang="en-GB" dirty="0"/>
              <a:t>Information Theory</a:t>
            </a:r>
          </a:p>
        </p:txBody>
      </p:sp>
      <p:sp>
        <p:nvSpPr>
          <p:cNvPr id="3" name="Content Placeholder 2">
            <a:extLst>
              <a:ext uri="{FF2B5EF4-FFF2-40B4-BE49-F238E27FC236}">
                <a16:creationId xmlns:a16="http://schemas.microsoft.com/office/drawing/2014/main" id="{1B1DF21E-9B1F-0ECD-B130-67B1D15CCACC}"/>
              </a:ext>
            </a:extLst>
          </p:cNvPr>
          <p:cNvSpPr>
            <a:spLocks noGrp="1"/>
          </p:cNvSpPr>
          <p:nvPr>
            <p:ph idx="1"/>
          </p:nvPr>
        </p:nvSpPr>
        <p:spPr/>
        <p:txBody>
          <a:bodyPr/>
          <a:lstStyle/>
          <a:p>
            <a:pPr algn="l"/>
            <a:r>
              <a:rPr lang="en-GB" b="0" i="0" u="none" strike="noStrike" dirty="0">
                <a:solidFill>
                  <a:srgbClr val="000000"/>
                </a:solidFill>
                <a:effectLst/>
              </a:rPr>
              <a:t>The basic intuition behind information theory is that learning about an unlikely event is more informative than learning that a likely event has occurred.</a:t>
            </a:r>
          </a:p>
          <a:p>
            <a:pPr algn="l"/>
            <a:endParaRPr lang="en-GB" dirty="0">
              <a:solidFill>
                <a:srgbClr val="000000"/>
              </a:solidFill>
            </a:endParaRPr>
          </a:p>
          <a:p>
            <a:pPr algn="l"/>
            <a:r>
              <a:rPr lang="en-GB" b="0" i="0" u="none" strike="noStrike" dirty="0">
                <a:solidFill>
                  <a:srgbClr val="000000"/>
                </a:solidFill>
                <a:effectLst/>
              </a:rPr>
              <a:t>Likely events should have low information content, and in extreme cases, events that are guaranteed to happen should have no information content whatsoever.</a:t>
            </a:r>
          </a:p>
          <a:p>
            <a:pPr algn="l"/>
            <a:r>
              <a:rPr lang="en-GB" b="0" i="0" u="none" strike="noStrike" dirty="0">
                <a:solidFill>
                  <a:srgbClr val="000000"/>
                </a:solidFill>
                <a:effectLst/>
              </a:rPr>
              <a:t>Less</a:t>
            </a:r>
            <a:r>
              <a:rPr lang="en-GB" b="0" i="0" u="none" strike="noStrike" dirty="0">
                <a:effectLst/>
              </a:rPr>
              <a:t> </a:t>
            </a:r>
            <a:r>
              <a:rPr lang="en-GB" b="0" i="0" u="none" strike="noStrike" dirty="0">
                <a:solidFill>
                  <a:srgbClr val="000000"/>
                </a:solidFill>
                <a:effectLst/>
              </a:rPr>
              <a:t>likely</a:t>
            </a:r>
            <a:r>
              <a:rPr lang="en-GB" b="0" i="0" u="none" strike="noStrike" dirty="0">
                <a:effectLst/>
              </a:rPr>
              <a:t> </a:t>
            </a:r>
            <a:r>
              <a:rPr lang="en-GB" b="0" i="0" u="none" strike="noStrike" dirty="0">
                <a:solidFill>
                  <a:srgbClr val="000000"/>
                </a:solidFill>
                <a:effectLst/>
              </a:rPr>
              <a:t>events</a:t>
            </a:r>
            <a:r>
              <a:rPr lang="en-GB" b="0" i="0" u="none" strike="noStrike" dirty="0">
                <a:effectLst/>
              </a:rPr>
              <a:t> </a:t>
            </a:r>
            <a:r>
              <a:rPr lang="en-GB" b="0" i="0" u="none" strike="noStrike" dirty="0">
                <a:solidFill>
                  <a:srgbClr val="000000"/>
                </a:solidFill>
                <a:effectLst/>
              </a:rPr>
              <a:t>should</a:t>
            </a:r>
            <a:r>
              <a:rPr lang="en-GB" b="0" i="0" u="none" strike="noStrike" dirty="0">
                <a:effectLst/>
              </a:rPr>
              <a:t> </a:t>
            </a:r>
            <a:r>
              <a:rPr lang="en-GB" b="0" i="0" u="none" strike="noStrike" dirty="0">
                <a:solidFill>
                  <a:srgbClr val="000000"/>
                </a:solidFill>
                <a:effectLst/>
              </a:rPr>
              <a:t>have</a:t>
            </a:r>
            <a:r>
              <a:rPr lang="en-GB" b="0" i="0" u="none" strike="noStrike" dirty="0">
                <a:effectLst/>
              </a:rPr>
              <a:t> </a:t>
            </a:r>
            <a:r>
              <a:rPr lang="en-GB" b="0" i="0" u="none" strike="noStrike" dirty="0">
                <a:solidFill>
                  <a:srgbClr val="000000"/>
                </a:solidFill>
                <a:effectLst/>
              </a:rPr>
              <a:t>higher</a:t>
            </a:r>
            <a:r>
              <a:rPr lang="en-GB" b="0" i="0" u="none" strike="noStrike" dirty="0">
                <a:effectLst/>
              </a:rPr>
              <a:t> </a:t>
            </a:r>
            <a:r>
              <a:rPr lang="en-GB" b="0" i="0" u="none" strike="noStrike" dirty="0">
                <a:solidFill>
                  <a:srgbClr val="000000"/>
                </a:solidFill>
                <a:effectLst/>
              </a:rPr>
              <a:t>information</a:t>
            </a:r>
            <a:r>
              <a:rPr lang="en-GB" b="0" i="0" u="none" strike="noStrike" dirty="0">
                <a:effectLst/>
              </a:rPr>
              <a:t> </a:t>
            </a:r>
            <a:r>
              <a:rPr lang="en-GB" b="0" i="0" u="none" strike="noStrike" dirty="0">
                <a:solidFill>
                  <a:srgbClr val="000000"/>
                </a:solidFill>
                <a:effectLst/>
              </a:rPr>
              <a:t>content.</a:t>
            </a:r>
            <a:endParaRPr lang="en-GB" dirty="0">
              <a:solidFill>
                <a:srgbClr val="000000"/>
              </a:solidFill>
            </a:endParaRP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endParaRPr lang="en-GB" dirty="0"/>
          </a:p>
        </p:txBody>
      </p:sp>
      <p:sp>
        <p:nvSpPr>
          <p:cNvPr id="4" name="Slide Number Placeholder 3">
            <a:extLst>
              <a:ext uri="{FF2B5EF4-FFF2-40B4-BE49-F238E27FC236}">
                <a16:creationId xmlns:a16="http://schemas.microsoft.com/office/drawing/2014/main" id="{92EF0E75-E65F-C53C-9592-AECC628D5E7A}"/>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spTree>
    <p:extLst>
      <p:ext uri="{BB962C8B-B14F-4D97-AF65-F5344CB8AC3E}">
        <p14:creationId xmlns:p14="http://schemas.microsoft.com/office/powerpoint/2010/main" val="2777178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799-E513-4A44-A37D-7B7A063BF227}"/>
              </a:ext>
            </a:extLst>
          </p:cNvPr>
          <p:cNvSpPr>
            <a:spLocks noGrp="1"/>
          </p:cNvSpPr>
          <p:nvPr>
            <p:ph type="title"/>
          </p:nvPr>
        </p:nvSpPr>
        <p:spPr/>
        <p:txBody>
          <a:bodyPr/>
          <a:lstStyle/>
          <a:p>
            <a:r>
              <a:rPr lang="en-GB" dirty="0"/>
              <a:t>Information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FE10B-3996-C047-5BED-44631E914757}"/>
                  </a:ext>
                </a:extLst>
              </p:cNvPr>
              <p:cNvSpPr>
                <a:spLocks noGrp="1"/>
              </p:cNvSpPr>
              <p:nvPr>
                <p:ph idx="1"/>
              </p:nvPr>
            </p:nvSpPr>
            <p:spPr/>
            <p:txBody>
              <a:bodyPr/>
              <a:lstStyle/>
              <a:p>
                <a:r>
                  <a:rPr lang="en-GB" b="0" i="0" u="none" strike="noStrike" dirty="0">
                    <a:solidFill>
                      <a:srgbClr val="000000"/>
                    </a:solidFill>
                    <a:effectLst/>
                  </a:rPr>
                  <a:t>Independent events should have additive information. </a:t>
                </a:r>
              </a:p>
              <a:p>
                <a:r>
                  <a:rPr lang="en-GB" b="0" i="0" u="none" strike="noStrike" dirty="0">
                    <a:solidFill>
                      <a:srgbClr val="000000"/>
                    </a:solidFill>
                    <a:effectLst/>
                  </a:rPr>
                  <a:t>For example, ﬁnding out that a tossed coin has come up as heads twice should convey twice as much information as ﬁnding out that a tossed coin has come up as heads once.</a:t>
                </a:r>
              </a:p>
              <a:p>
                <a:endParaRPr lang="en-GB" dirty="0">
                  <a:solidFill>
                    <a:srgbClr val="000000"/>
                  </a:solidFill>
                </a:endParaRPr>
              </a:p>
              <a:p>
                <a:pPr algn="l"/>
                <a:r>
                  <a:rPr lang="en-GB" b="0" i="0" u="none" strike="noStrike" dirty="0">
                    <a:solidFill>
                      <a:srgbClr val="000000"/>
                    </a:solidFill>
                    <a:effectLst/>
                  </a:rPr>
                  <a:t>To satisfy all three of these properties, the self-information</a:t>
                </a:r>
              </a:p>
              <a:p>
                <a:pPr marL="0" indent="0">
                  <a:buNone/>
                </a:pPr>
                <a:r>
                  <a:rPr lang="en-GB" b="0" i="0" u="none" strike="noStrike" dirty="0">
                    <a:solidFill>
                      <a:srgbClr val="000000"/>
                    </a:solidFill>
                    <a:effectLst/>
                  </a:rPr>
                  <a:t> of an event x = x is defined as:</a:t>
                </a:r>
              </a:p>
              <a:p>
                <a:pPr marL="0" indent="0">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𝐼</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oMath>
                  </m:oMathPara>
                </a14:m>
                <a:endParaRPr lang="en-GB" b="0" i="0" u="none" strike="noStrike" dirty="0">
                  <a:solidFill>
                    <a:srgbClr val="000000"/>
                  </a:solidFill>
                  <a:effectLst/>
                </a:endParaRPr>
              </a:p>
              <a:p>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071FE10B-3996-C047-5BED-44631E91475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D596EB3-99A1-2C60-5706-4F0944C64F1E}"/>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9F6C554-9098-B743-AFBF-A98EAE599E13}"/>
                  </a:ext>
                </a:extLst>
              </p14:cNvPr>
              <p14:cNvContentPartPr/>
              <p14:nvPr/>
            </p14:nvContentPartPr>
            <p14:xfrm>
              <a:off x="5420880" y="4229640"/>
              <a:ext cx="2122920" cy="1397880"/>
            </p14:xfrm>
          </p:contentPart>
        </mc:Choice>
        <mc:Fallback>
          <p:pic>
            <p:nvPicPr>
              <p:cNvPr id="5" name="Ink 4">
                <a:extLst>
                  <a:ext uri="{FF2B5EF4-FFF2-40B4-BE49-F238E27FC236}">
                    <a16:creationId xmlns:a16="http://schemas.microsoft.com/office/drawing/2014/main" id="{69F6C554-9098-B743-AFBF-A98EAE599E13}"/>
                  </a:ext>
                </a:extLst>
              </p:cNvPr>
              <p:cNvPicPr/>
              <p:nvPr/>
            </p:nvPicPr>
            <p:blipFill>
              <a:blip r:embed="rId4"/>
              <a:stretch>
                <a:fillRect/>
              </a:stretch>
            </p:blipFill>
            <p:spPr>
              <a:xfrm>
                <a:off x="5411520" y="4220280"/>
                <a:ext cx="2141640" cy="1416600"/>
              </a:xfrm>
              <a:prstGeom prst="rect">
                <a:avLst/>
              </a:prstGeom>
            </p:spPr>
          </p:pic>
        </mc:Fallback>
      </mc:AlternateContent>
    </p:spTree>
    <p:extLst>
      <p:ext uri="{BB962C8B-B14F-4D97-AF65-F5344CB8AC3E}">
        <p14:creationId xmlns:p14="http://schemas.microsoft.com/office/powerpoint/2010/main" val="214695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8C6B-A848-E94C-6680-7A7B141ED24B}"/>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09E18-523B-B588-6B0C-D13AA24EC981}"/>
                  </a:ext>
                </a:extLst>
              </p:cNvPr>
              <p:cNvSpPr>
                <a:spLocks noGrp="1"/>
              </p:cNvSpPr>
              <p:nvPr>
                <p:ph idx="1"/>
              </p:nvPr>
            </p:nvSpPr>
            <p:spPr/>
            <p:txBody>
              <a:bodyPr/>
              <a:lstStyle/>
              <a:p>
                <a:r>
                  <a:rPr lang="en-GB" dirty="0"/>
                  <a:t>The probability that X takes the value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𝑗</m:t>
                        </m:r>
                      </m:sub>
                    </m:sSub>
                  </m:oMath>
                </a14:m>
                <a:r>
                  <a:rPr lang="en-GB" dirty="0"/>
                  <a:t> irrespective of the value of Y is written as p(x=X)</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𝑖</m:t>
                              </m:r>
                            </m:sub>
                          </m:sSub>
                        </m:num>
                        <m:den>
                          <m:r>
                            <a:rPr lang="en-GB" b="0" i="1" smtClean="0">
                              <a:latin typeface="Cambria Math" panose="02040503050406030204" pitchFamily="18" charset="0"/>
                            </a:rPr>
                            <m:t>𝑁</m:t>
                          </m:r>
                        </m:den>
                      </m:f>
                    </m:oMath>
                  </m:oMathPara>
                </a14:m>
                <a:endParaRPr lang="en-GB" dirty="0"/>
              </a:p>
            </p:txBody>
          </p:sp>
        </mc:Choice>
        <mc:Fallback xmlns="">
          <p:sp>
            <p:nvSpPr>
              <p:cNvPr id="3" name="Content Placeholder 2">
                <a:extLst>
                  <a:ext uri="{FF2B5EF4-FFF2-40B4-BE49-F238E27FC236}">
                    <a16:creationId xmlns:a16="http://schemas.microsoft.com/office/drawing/2014/main" id="{36D09E18-523B-B588-6B0C-D13AA24EC981}"/>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ABAB02-9743-5A5B-1547-DEBA5AA50429}"/>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63EDB66-DA15-4AC2-8D0E-8D8574EAEED7}"/>
                  </a:ext>
                </a:extLst>
              </p14:cNvPr>
              <p14:cNvContentPartPr/>
              <p14:nvPr/>
            </p14:nvContentPartPr>
            <p14:xfrm>
              <a:off x="1335960" y="1955160"/>
              <a:ext cx="10320480" cy="4151880"/>
            </p14:xfrm>
          </p:contentPart>
        </mc:Choice>
        <mc:Fallback>
          <p:pic>
            <p:nvPicPr>
              <p:cNvPr id="5" name="Ink 4">
                <a:extLst>
                  <a:ext uri="{FF2B5EF4-FFF2-40B4-BE49-F238E27FC236}">
                    <a16:creationId xmlns:a16="http://schemas.microsoft.com/office/drawing/2014/main" id="{463EDB66-DA15-4AC2-8D0E-8D8574EAEED7}"/>
                  </a:ext>
                </a:extLst>
              </p:cNvPr>
              <p:cNvPicPr/>
              <p:nvPr/>
            </p:nvPicPr>
            <p:blipFill>
              <a:blip r:embed="rId4"/>
              <a:stretch>
                <a:fillRect/>
              </a:stretch>
            </p:blipFill>
            <p:spPr>
              <a:xfrm>
                <a:off x="1326600" y="1945800"/>
                <a:ext cx="10339200" cy="4170600"/>
              </a:xfrm>
              <a:prstGeom prst="rect">
                <a:avLst/>
              </a:prstGeom>
            </p:spPr>
          </p:pic>
        </mc:Fallback>
      </mc:AlternateContent>
    </p:spTree>
    <p:extLst>
      <p:ext uri="{BB962C8B-B14F-4D97-AF65-F5344CB8AC3E}">
        <p14:creationId xmlns:p14="http://schemas.microsoft.com/office/powerpoint/2010/main" val="71252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5A2A-8076-0AA6-EECC-B9690BD2E664}"/>
              </a:ext>
            </a:extLst>
          </p:cNvPr>
          <p:cNvSpPr>
            <a:spLocks noGrp="1"/>
          </p:cNvSpPr>
          <p:nvPr>
            <p:ph type="title"/>
          </p:nvPr>
        </p:nvSpPr>
        <p:spPr/>
        <p:txBody>
          <a:bodyPr/>
          <a:lstStyle/>
          <a:p>
            <a:r>
              <a:rPr lang="en-GB" dirty="0"/>
              <a:t>𝐼(𝑥)= − log 𝑝(𝑥) </a:t>
            </a:r>
          </a:p>
        </p:txBody>
      </p:sp>
      <p:sp>
        <p:nvSpPr>
          <p:cNvPr id="3" name="Slide Number Placeholder 2">
            <a:extLst>
              <a:ext uri="{FF2B5EF4-FFF2-40B4-BE49-F238E27FC236}">
                <a16:creationId xmlns:a16="http://schemas.microsoft.com/office/drawing/2014/main" id="{D8BC3016-8FF0-3F3B-D832-9BED90904A56}"/>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dirty="0"/>
          </a:p>
        </p:txBody>
      </p:sp>
      <p:pic>
        <p:nvPicPr>
          <p:cNvPr id="4" name="Picture 3">
            <a:extLst>
              <a:ext uri="{FF2B5EF4-FFF2-40B4-BE49-F238E27FC236}">
                <a16:creationId xmlns:a16="http://schemas.microsoft.com/office/drawing/2014/main" id="{42B75D3E-A465-D9AD-A954-2210A10882C4}"/>
              </a:ext>
            </a:extLst>
          </p:cNvPr>
          <p:cNvPicPr>
            <a:picLocks noChangeAspect="1"/>
          </p:cNvPicPr>
          <p:nvPr/>
        </p:nvPicPr>
        <p:blipFill>
          <a:blip r:embed="rId2"/>
          <a:stretch>
            <a:fillRect/>
          </a:stretch>
        </p:blipFill>
        <p:spPr>
          <a:xfrm>
            <a:off x="1155426" y="1787218"/>
            <a:ext cx="5912748" cy="3024336"/>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D97789A8-966F-B97D-3F27-53A979230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735" y="2004417"/>
            <a:ext cx="3926438" cy="2461498"/>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B843828B-260C-51E2-F819-0E8A398410A8}"/>
                  </a:ext>
                </a:extLst>
              </p14:cNvPr>
              <p14:cNvContentPartPr/>
              <p14:nvPr/>
            </p14:nvContentPartPr>
            <p14:xfrm>
              <a:off x="1252440" y="1260360"/>
              <a:ext cx="5650920" cy="3574080"/>
            </p14:xfrm>
          </p:contentPart>
        </mc:Choice>
        <mc:Fallback>
          <p:pic>
            <p:nvPicPr>
              <p:cNvPr id="5" name="Ink 4">
                <a:extLst>
                  <a:ext uri="{FF2B5EF4-FFF2-40B4-BE49-F238E27FC236}">
                    <a16:creationId xmlns:a16="http://schemas.microsoft.com/office/drawing/2014/main" id="{B843828B-260C-51E2-F819-0E8A398410A8}"/>
                  </a:ext>
                </a:extLst>
              </p:cNvPr>
              <p:cNvPicPr/>
              <p:nvPr/>
            </p:nvPicPr>
            <p:blipFill>
              <a:blip r:embed="rId5"/>
              <a:stretch>
                <a:fillRect/>
              </a:stretch>
            </p:blipFill>
            <p:spPr>
              <a:xfrm>
                <a:off x="1243080" y="1251000"/>
                <a:ext cx="5669640" cy="3592800"/>
              </a:xfrm>
              <a:prstGeom prst="rect">
                <a:avLst/>
              </a:prstGeom>
            </p:spPr>
          </p:pic>
        </mc:Fallback>
      </mc:AlternateContent>
    </p:spTree>
    <p:extLst>
      <p:ext uri="{BB962C8B-B14F-4D97-AF65-F5344CB8AC3E}">
        <p14:creationId xmlns:p14="http://schemas.microsoft.com/office/powerpoint/2010/main" val="2702796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802-7B81-F8BF-C19F-29E254758EE1}"/>
              </a:ext>
            </a:extLst>
          </p:cNvPr>
          <p:cNvSpPr>
            <a:spLocks noGrp="1"/>
          </p:cNvSpPr>
          <p:nvPr>
            <p:ph type="title"/>
          </p:nvPr>
        </p:nvSpPr>
        <p:spPr/>
        <p:txBody>
          <a:bodyPr/>
          <a:lstStyle/>
          <a:p>
            <a:r>
              <a:rPr lang="en-GB" dirty="0"/>
              <a:t>Shannon's 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8A945F-11EF-828C-2EF9-25BF192D6B0F}"/>
                  </a:ext>
                </a:extLst>
              </p:cNvPr>
              <p:cNvSpPr>
                <a:spLocks noGrp="1"/>
              </p:cNvSpPr>
              <p:nvPr>
                <p:ph idx="1"/>
              </p:nvPr>
            </p:nvSpPr>
            <p:spPr/>
            <p:txBody>
              <a:bodyPr/>
              <a:lstStyle/>
              <a:p>
                <a:r>
                  <a:rPr lang="en-GB" b="0" i="0" u="none" strike="noStrike" dirty="0">
                    <a:solidFill>
                      <a:srgbClr val="000000"/>
                    </a:solidFill>
                    <a:effectLst/>
                  </a:rPr>
                  <a:t>Self-information</a:t>
                </a:r>
                <a:r>
                  <a:rPr lang="en-GB" b="0" i="0" u="none" strike="noStrike" dirty="0">
                    <a:effectLst/>
                  </a:rPr>
                  <a:t> </a:t>
                </a:r>
                <a:r>
                  <a:rPr lang="en-GB" b="0" i="0" u="none" strike="noStrike" dirty="0">
                    <a:solidFill>
                      <a:srgbClr val="000000"/>
                    </a:solidFill>
                    <a:effectLst/>
                  </a:rPr>
                  <a:t>deals</a:t>
                </a:r>
                <a:r>
                  <a:rPr lang="en-GB" b="0" i="0" u="none" strike="noStrike" dirty="0">
                    <a:effectLst/>
                  </a:rPr>
                  <a:t> </a:t>
                </a:r>
                <a:r>
                  <a:rPr lang="en-GB" b="0" i="0" u="none" strike="noStrike" dirty="0">
                    <a:solidFill>
                      <a:srgbClr val="000000"/>
                    </a:solidFill>
                    <a:effectLst/>
                  </a:rPr>
                  <a:t>only</a:t>
                </a:r>
                <a:r>
                  <a:rPr lang="en-GB" b="0" i="0" u="none" strike="noStrike" dirty="0">
                    <a:effectLst/>
                  </a:rPr>
                  <a:t> </a:t>
                </a:r>
                <a:r>
                  <a:rPr lang="en-GB" b="0" i="0" u="none" strike="noStrike" dirty="0">
                    <a:solidFill>
                      <a:srgbClr val="000000"/>
                    </a:solidFill>
                    <a:effectLst/>
                  </a:rPr>
                  <a:t>with</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single</a:t>
                </a:r>
                <a:r>
                  <a:rPr lang="en-GB" b="0" i="0" u="none" strike="noStrike" dirty="0">
                    <a:effectLst/>
                  </a:rPr>
                  <a:t> </a:t>
                </a:r>
                <a:r>
                  <a:rPr lang="en-GB" b="0" i="0" u="none" strike="noStrike" dirty="0">
                    <a:solidFill>
                      <a:srgbClr val="000000"/>
                    </a:solidFill>
                    <a:effectLst/>
                  </a:rPr>
                  <a:t>outcome.</a:t>
                </a:r>
                <a:r>
                  <a:rPr lang="en-GB" b="0" i="0" u="none" strike="noStrike" dirty="0">
                    <a:effectLst/>
                  </a:rPr>
                  <a:t> </a:t>
                </a:r>
              </a:p>
              <a:p>
                <a:pPr algn="l"/>
                <a:r>
                  <a:rPr lang="en-GB" b="0" i="0" u="none" strike="noStrike" dirty="0">
                    <a:solidFill>
                      <a:srgbClr val="000000"/>
                    </a:solidFill>
                    <a:effectLst/>
                  </a:rPr>
                  <a:t>We can quantify the amount of uncertainty in an entire probability distribution using the Shannon entropy:</a:t>
                </a:r>
              </a:p>
              <a:p>
                <a:pPr algn="l"/>
                <a:endParaRPr lang="en-GB" dirty="0">
                  <a:solidFill>
                    <a:srgbClr val="000000"/>
                  </a:solidFill>
                </a:endParaRPr>
              </a:p>
              <a:p>
                <a:pPr marL="0" indent="0">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𝐻</m:t>
                      </m:r>
                      <m:r>
                        <a:rPr lang="en-GB" b="0" i="1" u="none" strike="noStrike" smtClean="0">
                          <a:solidFill>
                            <a:srgbClr val="000000"/>
                          </a:solidFill>
                          <a:effectLst/>
                          <a:latin typeface="Cambria Math" panose="02040503050406030204" pitchFamily="18" charset="0"/>
                        </a:rPr>
                        <m:t>=− </m:t>
                      </m:r>
                      <m:nary>
                        <m:naryPr>
                          <m:chr m:val="∑"/>
                          <m:supHide m:val="on"/>
                          <m:ctrlPr>
                            <a:rPr lang="en-GB" b="0" i="1" u="none" strike="noStrike" smtClean="0">
                              <a:solidFill>
                                <a:srgbClr val="000000"/>
                              </a:solidFill>
                              <a:effectLst/>
                              <a:latin typeface="Cambria Math" panose="02040503050406030204" pitchFamily="18" charset="0"/>
                            </a:rPr>
                          </m:ctrlPr>
                        </m:naryPr>
                        <m:sub>
                          <m:r>
                            <m:rPr>
                              <m:brk m:alnAt="7"/>
                            </m:rPr>
                            <a:rPr lang="en-GB" b="0" i="1" u="none" strike="noStrike" smtClean="0">
                              <a:solidFill>
                                <a:srgbClr val="000000"/>
                              </a:solidFill>
                              <a:effectLst/>
                              <a:latin typeface="Cambria Math" panose="02040503050406030204" pitchFamily="18" charset="0"/>
                            </a:rPr>
                            <m:t>𝑥</m:t>
                          </m:r>
                        </m:sub>
                        <m:sup/>
                        <m:e>
                          <m:r>
                            <a:rPr lang="en-GB" b="0" i="1" u="none" strike="noStrike" smtClean="0">
                              <a:solidFill>
                                <a:srgbClr val="000000"/>
                              </a:solidFill>
                              <a:effectLst/>
                              <a:latin typeface="Cambria Math" panose="02040503050406030204" pitchFamily="18" charset="0"/>
                            </a:rPr>
                            <m:t>𝑝</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e>
                      </m:nary>
                    </m:oMath>
                  </m:oMathPara>
                </a14:m>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228A945F-11EF-828C-2EF9-25BF192D6B0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F770149-3562-CC08-62D5-FB34691D3571}"/>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0F8627C-2A3B-0BA8-5CF4-090DAB418906}"/>
                  </a:ext>
                </a:extLst>
              </p14:cNvPr>
              <p14:cNvContentPartPr/>
              <p14:nvPr/>
            </p14:nvContentPartPr>
            <p14:xfrm>
              <a:off x="695880" y="2705760"/>
              <a:ext cx="10835280" cy="4145040"/>
            </p14:xfrm>
          </p:contentPart>
        </mc:Choice>
        <mc:Fallback>
          <p:pic>
            <p:nvPicPr>
              <p:cNvPr id="5" name="Ink 4">
                <a:extLst>
                  <a:ext uri="{FF2B5EF4-FFF2-40B4-BE49-F238E27FC236}">
                    <a16:creationId xmlns:a16="http://schemas.microsoft.com/office/drawing/2014/main" id="{C0F8627C-2A3B-0BA8-5CF4-090DAB418906}"/>
                  </a:ext>
                </a:extLst>
              </p:cNvPr>
              <p:cNvPicPr/>
              <p:nvPr/>
            </p:nvPicPr>
            <p:blipFill>
              <a:blip r:embed="rId4"/>
              <a:stretch>
                <a:fillRect/>
              </a:stretch>
            </p:blipFill>
            <p:spPr>
              <a:xfrm>
                <a:off x="686520" y="2696400"/>
                <a:ext cx="10854000" cy="4163760"/>
              </a:xfrm>
              <a:prstGeom prst="rect">
                <a:avLst/>
              </a:prstGeom>
            </p:spPr>
          </p:pic>
        </mc:Fallback>
      </mc:AlternateContent>
    </p:spTree>
    <p:extLst>
      <p:ext uri="{BB962C8B-B14F-4D97-AF65-F5344CB8AC3E}">
        <p14:creationId xmlns:p14="http://schemas.microsoft.com/office/powerpoint/2010/main" val="3914835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C258-D0E2-4D7C-8902-DDCA49002038}"/>
              </a:ext>
            </a:extLst>
          </p:cNvPr>
          <p:cNvSpPr>
            <a:spLocks noGrp="1"/>
          </p:cNvSpPr>
          <p:nvPr>
            <p:ph type="title"/>
          </p:nvPr>
        </p:nvSpPr>
        <p:spPr/>
        <p:txBody>
          <a:bodyPr/>
          <a:lstStyle/>
          <a:p>
            <a:r>
              <a:rPr lang="en-GB" dirty="0"/>
              <a:t>Example 1</a:t>
            </a:r>
          </a:p>
        </p:txBody>
      </p:sp>
      <p:sp>
        <p:nvSpPr>
          <p:cNvPr id="3" name="Content Placeholder 2">
            <a:extLst>
              <a:ext uri="{FF2B5EF4-FFF2-40B4-BE49-F238E27FC236}">
                <a16:creationId xmlns:a16="http://schemas.microsoft.com/office/drawing/2014/main" id="{11B5D377-8FE7-6AFA-536B-05EE4EB5CAFC}"/>
              </a:ext>
            </a:extLst>
          </p:cNvPr>
          <p:cNvSpPr>
            <a:spLocks noGrp="1"/>
          </p:cNvSpPr>
          <p:nvPr>
            <p:ph idx="1"/>
          </p:nvPr>
        </p:nvSpPr>
        <p:spPr/>
        <p:txBody>
          <a:bodyPr/>
          <a:lstStyle/>
          <a:p>
            <a:r>
              <a:rPr lang="en-GB" dirty="0"/>
              <a:t>Calculate the entropy of tossing a fair coin.</a:t>
            </a:r>
          </a:p>
          <a:p>
            <a:r>
              <a:rPr lang="en-GB" dirty="0"/>
              <a:t>Note: log</a:t>
            </a:r>
            <a:r>
              <a:rPr lang="en-GB" baseline="-25000" dirty="0"/>
              <a:t>2</a:t>
            </a:r>
            <a:r>
              <a:rPr lang="en-GB" dirty="0"/>
              <a:t>(1/2) = -1</a:t>
            </a:r>
          </a:p>
        </p:txBody>
      </p:sp>
      <p:sp>
        <p:nvSpPr>
          <p:cNvPr id="4" name="Slide Number Placeholder 3">
            <a:extLst>
              <a:ext uri="{FF2B5EF4-FFF2-40B4-BE49-F238E27FC236}">
                <a16:creationId xmlns:a16="http://schemas.microsoft.com/office/drawing/2014/main" id="{7F261B02-730C-EA54-62F2-4182135D90B9}"/>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3B30FD1-102F-0632-9CD9-0999A7B6F4A3}"/>
                  </a:ext>
                </a:extLst>
              </p14:cNvPr>
              <p14:cNvContentPartPr/>
              <p14:nvPr/>
            </p14:nvContentPartPr>
            <p14:xfrm>
              <a:off x="1182960" y="2844720"/>
              <a:ext cx="8429760" cy="1528560"/>
            </p14:xfrm>
          </p:contentPart>
        </mc:Choice>
        <mc:Fallback>
          <p:pic>
            <p:nvPicPr>
              <p:cNvPr id="5" name="Ink 4">
                <a:extLst>
                  <a:ext uri="{FF2B5EF4-FFF2-40B4-BE49-F238E27FC236}">
                    <a16:creationId xmlns:a16="http://schemas.microsoft.com/office/drawing/2014/main" id="{33B30FD1-102F-0632-9CD9-0999A7B6F4A3}"/>
                  </a:ext>
                </a:extLst>
              </p:cNvPr>
              <p:cNvPicPr/>
              <p:nvPr/>
            </p:nvPicPr>
            <p:blipFill>
              <a:blip r:embed="rId4"/>
              <a:stretch>
                <a:fillRect/>
              </a:stretch>
            </p:blipFill>
            <p:spPr>
              <a:xfrm>
                <a:off x="1173600" y="2835360"/>
                <a:ext cx="8448480" cy="1547280"/>
              </a:xfrm>
              <a:prstGeom prst="rect">
                <a:avLst/>
              </a:prstGeom>
            </p:spPr>
          </p:pic>
        </mc:Fallback>
      </mc:AlternateContent>
    </p:spTree>
    <p:extLst>
      <p:ext uri="{BB962C8B-B14F-4D97-AF65-F5344CB8AC3E}">
        <p14:creationId xmlns:p14="http://schemas.microsoft.com/office/powerpoint/2010/main" val="2011944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4EDE-8B2A-8791-0176-FD4AC3B561CD}"/>
              </a:ext>
            </a:extLst>
          </p:cNvPr>
          <p:cNvSpPr>
            <a:spLocks noGrp="1"/>
          </p:cNvSpPr>
          <p:nvPr>
            <p:ph type="title"/>
          </p:nvPr>
        </p:nvSpPr>
        <p:spPr/>
        <p:txBody>
          <a:bodyPr/>
          <a:lstStyle/>
          <a:p>
            <a:r>
              <a:rPr lang="en-GB" dirty="0"/>
              <a:t>Example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FEAFAA-DB18-E1F9-DA70-61B8339D28A6}"/>
                  </a:ext>
                </a:extLst>
              </p:cNvPr>
              <p:cNvSpPr>
                <a:spLocks noGrp="1"/>
              </p:cNvSpPr>
              <p:nvPr>
                <p:ph idx="1"/>
              </p:nvPr>
            </p:nvSpPr>
            <p:spPr/>
            <p:txBody>
              <a:bodyPr/>
              <a:lstStyle/>
              <a:p>
                <a:r>
                  <a:rPr lang="en-GB" dirty="0"/>
                  <a:t>Calculate the entropy of tossing an unfair coin for which </a:t>
                </a:r>
                <a:br>
                  <a:rPr lang="en-GB" i="1" dirty="0">
                    <a:latin typeface="Cambria Math" panose="02040503050406030204" pitchFamily="18" charset="0"/>
                  </a:rPr>
                </a:br>
                <a14:m>
                  <m:oMath xmlns:m="http://schemas.openxmlformats.org/officeDocument/2006/math">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𝐻</m:t>
                        </m:r>
                      </m:e>
                    </m:d>
                    <m:r>
                      <a:rPr lang="en-GB" i="1" dirty="0" smtClean="0">
                        <a:latin typeface="Cambria Math" panose="02040503050406030204" pitchFamily="18" charset="0"/>
                      </a:rPr>
                      <m:t>=0.3</m:t>
                    </m:r>
                    <m:r>
                      <a:rPr lang="en-GB" b="0" i="1" dirty="0" smtClean="0">
                        <a:latin typeface="Cambria Math" panose="02040503050406030204" pitchFamily="18" charset="0"/>
                      </a:rPr>
                      <m:t>           </m:t>
                    </m:r>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𝑇</m:t>
                        </m:r>
                      </m:e>
                    </m:d>
                    <m:r>
                      <a:rPr lang="en-GB" i="1" dirty="0" smtClean="0">
                        <a:latin typeface="Cambria Math" panose="02040503050406030204" pitchFamily="18" charset="0"/>
                      </a:rPr>
                      <m:t>=0.7</m:t>
                    </m:r>
                  </m:oMath>
                </a14:m>
                <a:endParaRPr lang="en-GB" i="1" dirty="0">
                  <a:latin typeface="Cambria Math" panose="02040503050406030204" pitchFamily="18" charset="0"/>
                </a:endParaRPr>
              </a:p>
              <a:p>
                <a:r>
                  <a:rPr lang="en-GB" sz="1920" dirty="0"/>
                  <a:t>Note: Log</a:t>
                </a:r>
                <a:r>
                  <a:rPr lang="en-GB" sz="1920" baseline="-25000" dirty="0"/>
                  <a:t>2</a:t>
                </a:r>
                <a:r>
                  <a:rPr lang="en-GB" sz="1920" dirty="0"/>
                  <a:t>(0.7) = -0.515; Log</a:t>
                </a:r>
                <a:r>
                  <a:rPr lang="en-GB" sz="1920" baseline="-25000" dirty="0"/>
                  <a:t>2</a:t>
                </a:r>
                <a:r>
                  <a:rPr lang="en-GB" sz="1920" dirty="0"/>
                  <a:t>(0.3) = -1.737</a:t>
                </a:r>
              </a:p>
              <a:p>
                <a:endParaRPr lang="en-GB" dirty="0"/>
              </a:p>
            </p:txBody>
          </p:sp>
        </mc:Choice>
        <mc:Fallback xmlns="">
          <p:sp>
            <p:nvSpPr>
              <p:cNvPr id="3" name="Content Placeholder 2">
                <a:extLst>
                  <a:ext uri="{FF2B5EF4-FFF2-40B4-BE49-F238E27FC236}">
                    <a16:creationId xmlns:a16="http://schemas.microsoft.com/office/drawing/2014/main" id="{69FEAFAA-DB18-E1F9-DA70-61B8339D28A6}"/>
                  </a:ext>
                </a:extLst>
              </p:cNvPr>
              <p:cNvSpPr>
                <a:spLocks noGrp="1" noRot="1" noChangeAspect="1" noMove="1" noResize="1" noEditPoints="1" noAdjustHandles="1" noChangeArrowheads="1" noChangeShapeType="1" noTextEdit="1"/>
              </p:cNvSpPr>
              <p:nvPr>
                <p:ph idx="1"/>
              </p:nvPr>
            </p:nvSpPr>
            <p:spPr>
              <a:blipFill>
                <a:blip r:embed="rId3"/>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44657A8-87CC-BAA8-EE41-CFF645B8C1A0}"/>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C8EA4D67-F91C-BF0B-C82E-92B4678B48C0}"/>
                  </a:ext>
                </a:extLst>
              </p14:cNvPr>
              <p14:cNvContentPartPr/>
              <p14:nvPr/>
            </p14:nvContentPartPr>
            <p14:xfrm>
              <a:off x="953280" y="2504880"/>
              <a:ext cx="10452600" cy="3559680"/>
            </p14:xfrm>
          </p:contentPart>
        </mc:Choice>
        <mc:Fallback>
          <p:pic>
            <p:nvPicPr>
              <p:cNvPr id="5" name="Ink 4">
                <a:extLst>
                  <a:ext uri="{FF2B5EF4-FFF2-40B4-BE49-F238E27FC236}">
                    <a16:creationId xmlns:a16="http://schemas.microsoft.com/office/drawing/2014/main" id="{C8EA4D67-F91C-BF0B-C82E-92B4678B48C0}"/>
                  </a:ext>
                </a:extLst>
              </p:cNvPr>
              <p:cNvPicPr/>
              <p:nvPr/>
            </p:nvPicPr>
            <p:blipFill>
              <a:blip r:embed="rId5"/>
              <a:stretch>
                <a:fillRect/>
              </a:stretch>
            </p:blipFill>
            <p:spPr>
              <a:xfrm>
                <a:off x="943920" y="2495520"/>
                <a:ext cx="10471320" cy="3578400"/>
              </a:xfrm>
              <a:prstGeom prst="rect">
                <a:avLst/>
              </a:prstGeom>
            </p:spPr>
          </p:pic>
        </mc:Fallback>
      </mc:AlternateContent>
    </p:spTree>
    <p:extLst>
      <p:ext uri="{BB962C8B-B14F-4D97-AF65-F5344CB8AC3E}">
        <p14:creationId xmlns:p14="http://schemas.microsoft.com/office/powerpoint/2010/main" val="527621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B8B6-D6C1-5290-0A43-39A65F073A36}"/>
              </a:ext>
            </a:extLst>
          </p:cNvPr>
          <p:cNvSpPr>
            <a:spLocks noGrp="1"/>
          </p:cNvSpPr>
          <p:nvPr>
            <p:ph type="title"/>
          </p:nvPr>
        </p:nvSpPr>
        <p:spPr/>
        <p:txBody>
          <a:bodyPr/>
          <a:lstStyle/>
          <a:p>
            <a:r>
              <a:rPr lang="en-GB" dirty="0"/>
              <a:t>Example 3</a:t>
            </a:r>
          </a:p>
        </p:txBody>
      </p:sp>
      <p:sp>
        <p:nvSpPr>
          <p:cNvPr id="3" name="Content Placeholder 2">
            <a:extLst>
              <a:ext uri="{FF2B5EF4-FFF2-40B4-BE49-F238E27FC236}">
                <a16:creationId xmlns:a16="http://schemas.microsoft.com/office/drawing/2014/main" id="{B07686D2-F92F-8626-5E78-07D24F9657D4}"/>
              </a:ext>
            </a:extLst>
          </p:cNvPr>
          <p:cNvSpPr>
            <a:spLocks noGrp="1"/>
          </p:cNvSpPr>
          <p:nvPr>
            <p:ph idx="1"/>
          </p:nvPr>
        </p:nvSpPr>
        <p:spPr/>
        <p:txBody>
          <a:bodyPr/>
          <a:lstStyle/>
          <a:p>
            <a:r>
              <a:rPr lang="en-GB" dirty="0"/>
              <a:t>Calculate the entropy of each codon in the given position (with the given data).</a:t>
            </a:r>
          </a:p>
        </p:txBody>
      </p:sp>
      <p:sp>
        <p:nvSpPr>
          <p:cNvPr id="4" name="Slide Number Placeholder 3">
            <a:extLst>
              <a:ext uri="{FF2B5EF4-FFF2-40B4-BE49-F238E27FC236}">
                <a16:creationId xmlns:a16="http://schemas.microsoft.com/office/drawing/2014/main" id="{711A8BAF-AFCC-ADEB-3AA4-56D979EB1E46}"/>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pic>
        <p:nvPicPr>
          <p:cNvPr id="6" name="Picture 5" descr="A screenshot of a cell phone&#10;&#10;Description automatically generated">
            <a:extLst>
              <a:ext uri="{FF2B5EF4-FFF2-40B4-BE49-F238E27FC236}">
                <a16:creationId xmlns:a16="http://schemas.microsoft.com/office/drawing/2014/main" id="{D3225EED-C747-7CD1-2418-6EBC178DA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132856"/>
            <a:ext cx="2160240" cy="391998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4767A1E-D6D1-CC41-273B-7136510E9B3B}"/>
                  </a:ext>
                </a:extLst>
              </p14:cNvPr>
              <p14:cNvContentPartPr/>
              <p14:nvPr/>
            </p14:nvContentPartPr>
            <p14:xfrm>
              <a:off x="1238400" y="1864080"/>
              <a:ext cx="10194480" cy="4159800"/>
            </p14:xfrm>
          </p:contentPart>
        </mc:Choice>
        <mc:Fallback>
          <p:pic>
            <p:nvPicPr>
              <p:cNvPr id="5" name="Ink 4">
                <a:extLst>
                  <a:ext uri="{FF2B5EF4-FFF2-40B4-BE49-F238E27FC236}">
                    <a16:creationId xmlns:a16="http://schemas.microsoft.com/office/drawing/2014/main" id="{B4767A1E-D6D1-CC41-273B-7136510E9B3B}"/>
                  </a:ext>
                </a:extLst>
              </p:cNvPr>
              <p:cNvPicPr/>
              <p:nvPr/>
            </p:nvPicPr>
            <p:blipFill>
              <a:blip r:embed="rId4"/>
              <a:stretch>
                <a:fillRect/>
              </a:stretch>
            </p:blipFill>
            <p:spPr>
              <a:xfrm>
                <a:off x="1229040" y="1854720"/>
                <a:ext cx="10213200" cy="4178520"/>
              </a:xfrm>
              <a:prstGeom prst="rect">
                <a:avLst/>
              </a:prstGeom>
            </p:spPr>
          </p:pic>
        </mc:Fallback>
      </mc:AlternateContent>
    </p:spTree>
    <p:extLst>
      <p:ext uri="{BB962C8B-B14F-4D97-AF65-F5344CB8AC3E}">
        <p14:creationId xmlns:p14="http://schemas.microsoft.com/office/powerpoint/2010/main" val="2528707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DD52-83D4-A0D9-0EAD-80A74B51B259}"/>
              </a:ext>
            </a:extLst>
          </p:cNvPr>
          <p:cNvSpPr>
            <a:spLocks noGrp="1"/>
          </p:cNvSpPr>
          <p:nvPr>
            <p:ph type="title"/>
          </p:nvPr>
        </p:nvSpPr>
        <p:spPr/>
        <p:txBody>
          <a:bodyPr/>
          <a:lstStyle/>
          <a:p>
            <a:r>
              <a:rPr lang="en-GB" dirty="0"/>
              <a:t>Conditional independence</a:t>
            </a:r>
          </a:p>
        </p:txBody>
      </p:sp>
      <p:sp>
        <p:nvSpPr>
          <p:cNvPr id="3" name="Content Placeholder 2">
            <a:extLst>
              <a:ext uri="{FF2B5EF4-FFF2-40B4-BE49-F238E27FC236}">
                <a16:creationId xmlns:a16="http://schemas.microsoft.com/office/drawing/2014/main" id="{F88BB7C6-3DD2-C9B6-D121-F85E6A3249B0}"/>
              </a:ext>
            </a:extLst>
          </p:cNvPr>
          <p:cNvSpPr>
            <a:spLocks noGrp="1"/>
          </p:cNvSpPr>
          <p:nvPr>
            <p:ph idx="1"/>
          </p:nvPr>
        </p:nvSpPr>
        <p:spPr/>
        <p:txBody>
          <a:bodyPr/>
          <a:lstStyle/>
          <a:p>
            <a:r>
              <a:rPr lang="en-GB" dirty="0">
                <a:effectLst/>
              </a:rPr>
              <a:t>Suppose we assume that x</a:t>
            </a:r>
            <a:r>
              <a:rPr lang="en-GB" baseline="-25000" dirty="0">
                <a:effectLst/>
              </a:rPr>
              <a:t>t+1</a:t>
            </a:r>
            <a:r>
              <a:rPr lang="en-GB" dirty="0">
                <a:effectLst/>
              </a:rPr>
              <a:t> is independent </a:t>
            </a:r>
            <a:r>
              <a:rPr lang="en-GB" dirty="0"/>
              <a:t>from </a:t>
            </a:r>
            <a:r>
              <a:rPr lang="en-GB" dirty="0">
                <a:effectLst/>
              </a:rPr>
              <a:t>x</a:t>
            </a:r>
            <a:r>
              <a:rPr lang="en-GB" baseline="-25000" dirty="0">
                <a:effectLst/>
              </a:rPr>
              <a:t>1:</a:t>
            </a:r>
            <a:r>
              <a:rPr lang="en-GB" baseline="-25000" dirty="0"/>
              <a:t>t-1</a:t>
            </a:r>
            <a:endParaRPr lang="en-GB" dirty="0">
              <a:effectLst/>
            </a:endParaRPr>
          </a:p>
          <a:p>
            <a:r>
              <a:rPr lang="en-GB" dirty="0"/>
              <a:t>I</a:t>
            </a:r>
            <a:r>
              <a:rPr lang="en-GB" dirty="0">
                <a:effectLst/>
              </a:rPr>
              <a:t>n words, “the future is independent of the past given the present”.</a:t>
            </a:r>
          </a:p>
          <a:p>
            <a:r>
              <a:rPr lang="en-GB" dirty="0">
                <a:effectLst/>
              </a:rPr>
              <a:t>This is called the </a:t>
            </a:r>
            <a:r>
              <a:rPr lang="en-GB" dirty="0"/>
              <a:t>(first-order) </a:t>
            </a:r>
            <a:r>
              <a:rPr lang="en-GB" dirty="0">
                <a:effectLst/>
              </a:rPr>
              <a:t>Markov assumption.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97C11C10-FA3B-7B58-CEF0-F2BE8365C67D}"/>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40B777E-8BD9-9C5C-E6A3-CF9D54F8ED0D}"/>
                  </a:ext>
                </a:extLst>
              </p14:cNvPr>
              <p14:cNvContentPartPr/>
              <p14:nvPr/>
            </p14:nvContentPartPr>
            <p14:xfrm>
              <a:off x="1001880" y="1105560"/>
              <a:ext cx="2742120" cy="160560"/>
            </p14:xfrm>
          </p:contentPart>
        </mc:Choice>
        <mc:Fallback>
          <p:pic>
            <p:nvPicPr>
              <p:cNvPr id="5" name="Ink 4">
                <a:extLst>
                  <a:ext uri="{FF2B5EF4-FFF2-40B4-BE49-F238E27FC236}">
                    <a16:creationId xmlns:a16="http://schemas.microsoft.com/office/drawing/2014/main" id="{B40B777E-8BD9-9C5C-E6A3-CF9D54F8ED0D}"/>
                  </a:ext>
                </a:extLst>
              </p:cNvPr>
              <p:cNvPicPr/>
              <p:nvPr/>
            </p:nvPicPr>
            <p:blipFill>
              <a:blip r:embed="rId3"/>
              <a:stretch>
                <a:fillRect/>
              </a:stretch>
            </p:blipFill>
            <p:spPr>
              <a:xfrm>
                <a:off x="992520" y="1096200"/>
                <a:ext cx="2760840" cy="179280"/>
              </a:xfrm>
              <a:prstGeom prst="rect">
                <a:avLst/>
              </a:prstGeom>
            </p:spPr>
          </p:pic>
        </mc:Fallback>
      </mc:AlternateContent>
    </p:spTree>
    <p:extLst>
      <p:ext uri="{BB962C8B-B14F-4D97-AF65-F5344CB8AC3E}">
        <p14:creationId xmlns:p14="http://schemas.microsoft.com/office/powerpoint/2010/main" val="267207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043-18D6-4F53-74AC-95D8DEE00C07}"/>
              </a:ext>
            </a:extLst>
          </p:cNvPr>
          <p:cNvSpPr>
            <a:spLocks noGrp="1"/>
          </p:cNvSpPr>
          <p:nvPr>
            <p:ph type="title"/>
          </p:nvPr>
        </p:nvSpPr>
        <p:spPr/>
        <p:txBody>
          <a:bodyPr/>
          <a:lstStyle/>
          <a:p>
            <a:r>
              <a:rPr lang="en-GB" dirty="0"/>
              <a:t>Markov chains</a:t>
            </a:r>
          </a:p>
        </p:txBody>
      </p:sp>
      <p:sp>
        <p:nvSpPr>
          <p:cNvPr id="3" name="Slide Number Placeholder 2">
            <a:extLst>
              <a:ext uri="{FF2B5EF4-FFF2-40B4-BE49-F238E27FC236}">
                <a16:creationId xmlns:a16="http://schemas.microsoft.com/office/drawing/2014/main" id="{F159E8AE-DCBE-3641-680F-58C728971343}"/>
              </a:ext>
            </a:extLst>
          </p:cNvPr>
          <p:cNvSpPr>
            <a:spLocks noGrp="1"/>
          </p:cNvSpPr>
          <p:nvPr>
            <p:ph type="sldNum" sz="quarter" idx="12"/>
          </p:nvPr>
        </p:nvSpPr>
        <p:spPr/>
        <p:txBody>
          <a:bodyPr/>
          <a:lstStyle/>
          <a:p>
            <a:fld id="{BB98F552-A29D-2D4E-8192-F20670493719}" type="slidenum">
              <a:rPr lang="en-GB" altLang="en-US" smtClean="0"/>
              <a:pPr/>
              <a:t>46</a:t>
            </a:fld>
            <a:endParaRPr lang="en-GB" altLang="en-US" dirty="0"/>
          </a:p>
        </p:txBody>
      </p:sp>
      <p:sp>
        <p:nvSpPr>
          <p:cNvPr id="4" name="Oval 3">
            <a:extLst>
              <a:ext uri="{FF2B5EF4-FFF2-40B4-BE49-F238E27FC236}">
                <a16:creationId xmlns:a16="http://schemas.microsoft.com/office/drawing/2014/main" id="{AAAC29FD-35F7-FCA3-6ACA-7CF32226A06D}"/>
              </a:ext>
            </a:extLst>
          </p:cNvPr>
          <p:cNvSpPr/>
          <p:nvPr/>
        </p:nvSpPr>
        <p:spPr>
          <a:xfrm>
            <a:off x="2726025" y="2824133"/>
            <a:ext cx="518458" cy="51845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5" name="Oval 4">
            <a:extLst>
              <a:ext uri="{FF2B5EF4-FFF2-40B4-BE49-F238E27FC236}">
                <a16:creationId xmlns:a16="http://schemas.microsoft.com/office/drawing/2014/main" id="{E122D428-6EBA-05E7-9850-24B6CD7864B8}"/>
              </a:ext>
            </a:extLst>
          </p:cNvPr>
          <p:cNvSpPr/>
          <p:nvPr/>
        </p:nvSpPr>
        <p:spPr>
          <a:xfrm>
            <a:off x="6182409" y="2824133"/>
            <a:ext cx="518458" cy="5184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7" name="Curved Connector 6">
            <a:extLst>
              <a:ext uri="{FF2B5EF4-FFF2-40B4-BE49-F238E27FC236}">
                <a16:creationId xmlns:a16="http://schemas.microsoft.com/office/drawing/2014/main" id="{095BAB3D-C03E-83C1-CD1D-AFFC71F5047D}"/>
              </a:ext>
            </a:extLst>
          </p:cNvPr>
          <p:cNvCxnSpPr>
            <a:stCxn id="4" idx="0"/>
            <a:endCxn id="5" idx="0"/>
          </p:cNvCxnSpPr>
          <p:nvPr/>
        </p:nvCxnSpPr>
        <p:spPr>
          <a:xfrm rot="5400000" flipH="1" flipV="1">
            <a:off x="4713446" y="1095941"/>
            <a:ext cx="15240" cy="3456384"/>
          </a:xfrm>
          <a:prstGeom prst="curvedConnector3">
            <a:avLst>
              <a:gd name="adj1" fmla="val 4562787"/>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A36873F3-1237-375E-3ED7-9CD2E791184D}"/>
              </a:ext>
            </a:extLst>
          </p:cNvPr>
          <p:cNvCxnSpPr>
            <a:cxnSpLocks/>
            <a:stCxn id="5" idx="4"/>
            <a:endCxn id="4" idx="4"/>
          </p:cNvCxnSpPr>
          <p:nvPr/>
        </p:nvCxnSpPr>
        <p:spPr>
          <a:xfrm rot="5400000">
            <a:off x="4713446" y="1614398"/>
            <a:ext cx="15240" cy="3456384"/>
          </a:xfrm>
          <a:prstGeom prst="curvedConnector3">
            <a:avLst>
              <a:gd name="adj1" fmla="val 606976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385A7A4-187C-0A0C-06C8-265712251F81}"/>
              </a:ext>
            </a:extLst>
          </p:cNvPr>
          <p:cNvCxnSpPr>
            <a:cxnSpLocks/>
            <a:stCxn id="5" idx="6"/>
            <a:endCxn id="5" idx="5"/>
          </p:cNvCxnSpPr>
          <p:nvPr/>
        </p:nvCxnSpPr>
        <p:spPr>
          <a:xfrm flipH="1">
            <a:off x="6624941" y="3083362"/>
            <a:ext cx="75926" cy="18330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2F1E23B1-D9E2-4FAA-5A2E-F2849EA39331}"/>
              </a:ext>
            </a:extLst>
          </p:cNvPr>
          <p:cNvCxnSpPr>
            <a:cxnSpLocks/>
            <a:stCxn id="4" idx="2"/>
            <a:endCxn id="4" idx="1"/>
          </p:cNvCxnSpPr>
          <p:nvPr/>
        </p:nvCxnSpPr>
        <p:spPr>
          <a:xfrm rot="10800000" flipH="1">
            <a:off x="2726026" y="2900059"/>
            <a:ext cx="75926" cy="18330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EBFC4F49-6309-B090-8CD2-3F085698AA62}"/>
                  </a:ext>
                </a:extLst>
              </p14:cNvPr>
              <p14:cNvContentPartPr/>
              <p14:nvPr/>
            </p14:nvContentPartPr>
            <p14:xfrm>
              <a:off x="1240200" y="688680"/>
              <a:ext cx="7862400" cy="4180680"/>
            </p14:xfrm>
          </p:contentPart>
        </mc:Choice>
        <mc:Fallback>
          <p:pic>
            <p:nvPicPr>
              <p:cNvPr id="6" name="Ink 5">
                <a:extLst>
                  <a:ext uri="{FF2B5EF4-FFF2-40B4-BE49-F238E27FC236}">
                    <a16:creationId xmlns:a16="http://schemas.microsoft.com/office/drawing/2014/main" id="{EBFC4F49-6309-B090-8CD2-3F085698AA62}"/>
                  </a:ext>
                </a:extLst>
              </p:cNvPr>
              <p:cNvPicPr/>
              <p:nvPr/>
            </p:nvPicPr>
            <p:blipFill>
              <a:blip r:embed="rId3"/>
              <a:stretch>
                <a:fillRect/>
              </a:stretch>
            </p:blipFill>
            <p:spPr>
              <a:xfrm>
                <a:off x="1230840" y="679320"/>
                <a:ext cx="7881120" cy="4199400"/>
              </a:xfrm>
              <a:prstGeom prst="rect">
                <a:avLst/>
              </a:prstGeom>
            </p:spPr>
          </p:pic>
        </mc:Fallback>
      </mc:AlternateContent>
    </p:spTree>
    <p:extLst>
      <p:ext uri="{BB962C8B-B14F-4D97-AF65-F5344CB8AC3E}">
        <p14:creationId xmlns:p14="http://schemas.microsoft.com/office/powerpoint/2010/main" val="42087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7B4-9CBE-C4F7-D066-7A93401FE3B1}"/>
              </a:ext>
            </a:extLst>
          </p:cNvPr>
          <p:cNvSpPr>
            <a:spLocks noGrp="1"/>
          </p:cNvSpPr>
          <p:nvPr>
            <p:ph type="title"/>
          </p:nvPr>
        </p:nvSpPr>
        <p:spPr/>
        <p:txBody>
          <a:bodyPr/>
          <a:lstStyle/>
          <a:p>
            <a:r>
              <a:rPr lang="en-GB" dirty="0"/>
              <a:t>Behaviour modelling using MC</a:t>
            </a:r>
          </a:p>
        </p:txBody>
      </p:sp>
      <p:sp>
        <p:nvSpPr>
          <p:cNvPr id="3" name="Content Placeholder 2">
            <a:extLst>
              <a:ext uri="{FF2B5EF4-FFF2-40B4-BE49-F238E27FC236}">
                <a16:creationId xmlns:a16="http://schemas.microsoft.com/office/drawing/2014/main" id="{814CBE4B-D758-AFE9-B455-A572637AB6C5}"/>
              </a:ext>
            </a:extLst>
          </p:cNvPr>
          <p:cNvSpPr>
            <a:spLocks noGrp="1"/>
          </p:cNvSpPr>
          <p:nvPr>
            <p:ph idx="1"/>
          </p:nvPr>
        </p:nvSpPr>
        <p:spPr/>
        <p:txBody>
          <a:bodyPr/>
          <a:lstStyle/>
          <a:p>
            <a:r>
              <a:rPr lang="en-GB" dirty="0"/>
              <a:t>Imagine each activity/behaviour state is modelled as a Markov chain state.</a:t>
            </a:r>
          </a:p>
          <a:p>
            <a:r>
              <a:rPr lang="en-GB" dirty="0"/>
              <a:t>Identify the transitions.</a:t>
            </a:r>
          </a:p>
          <a:p>
            <a:r>
              <a:rPr lang="en-GB" dirty="0"/>
              <a:t>Determine the probability of being in each state and the probability of transitioning between the states.</a:t>
            </a:r>
          </a:p>
          <a:p>
            <a:r>
              <a:rPr lang="en-GB" dirty="0"/>
              <a:t>You can use this information to build a Markov Chain model.</a:t>
            </a:r>
          </a:p>
          <a:p>
            <a:r>
              <a:rPr lang="en-GB" dirty="0"/>
              <a:t>You can use the chain probability rule to calculate the probability of being at a current state given an earlier observation. </a:t>
            </a:r>
          </a:p>
        </p:txBody>
      </p:sp>
      <p:sp>
        <p:nvSpPr>
          <p:cNvPr id="4" name="Slide Number Placeholder 3">
            <a:extLst>
              <a:ext uri="{FF2B5EF4-FFF2-40B4-BE49-F238E27FC236}">
                <a16:creationId xmlns:a16="http://schemas.microsoft.com/office/drawing/2014/main" id="{FB7E9BB9-79F2-D339-F3EA-AEF42316B5FE}"/>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1634524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03D6-316C-AA9D-C0A3-67D179BC8C3D}"/>
              </a:ext>
            </a:extLst>
          </p:cNvPr>
          <p:cNvSpPr>
            <a:spLocks noGrp="1"/>
          </p:cNvSpPr>
          <p:nvPr>
            <p:ph type="title"/>
          </p:nvPr>
        </p:nvSpPr>
        <p:spPr/>
        <p:txBody>
          <a:bodyPr/>
          <a:lstStyle/>
          <a:p>
            <a:r>
              <a:rPr lang="en-GB" dirty="0"/>
              <a:t>Example – daily activity monitoring</a:t>
            </a:r>
          </a:p>
        </p:txBody>
      </p:sp>
      <p:sp>
        <p:nvSpPr>
          <p:cNvPr id="3" name="Slide Number Placeholder 2">
            <a:extLst>
              <a:ext uri="{FF2B5EF4-FFF2-40B4-BE49-F238E27FC236}">
                <a16:creationId xmlns:a16="http://schemas.microsoft.com/office/drawing/2014/main" id="{88D09361-5E3F-F5BE-D4A5-059656E0B8B9}"/>
              </a:ext>
            </a:extLst>
          </p:cNvPr>
          <p:cNvSpPr>
            <a:spLocks noGrp="1"/>
          </p:cNvSpPr>
          <p:nvPr>
            <p:ph type="sldNum" sz="quarter" idx="12"/>
          </p:nvPr>
        </p:nvSpPr>
        <p:spPr/>
        <p:txBody>
          <a:bodyPr/>
          <a:lstStyle/>
          <a:p>
            <a:fld id="{BB98F552-A29D-2D4E-8192-F20670493719}" type="slidenum">
              <a:rPr lang="en-GB" altLang="en-US" smtClean="0"/>
              <a:pPr/>
              <a:t>48</a:t>
            </a:fld>
            <a:endParaRPr lang="en-GB" altLang="en-US" dirty="0"/>
          </a:p>
        </p:txBody>
      </p:sp>
      <p:pic>
        <p:nvPicPr>
          <p:cNvPr id="4" name="Picture 3" descr="Diagram&#10;&#10;Description automatically generated">
            <a:extLst>
              <a:ext uri="{FF2B5EF4-FFF2-40B4-BE49-F238E27FC236}">
                <a16:creationId xmlns:a16="http://schemas.microsoft.com/office/drawing/2014/main" id="{353AF815-E6E8-3D9B-63D1-A57B6FDD800C}"/>
              </a:ext>
            </a:extLst>
          </p:cNvPr>
          <p:cNvPicPr>
            <a:picLocks noChangeAspect="1"/>
          </p:cNvPicPr>
          <p:nvPr/>
        </p:nvPicPr>
        <p:blipFill rotWithShape="1">
          <a:blip r:embed="rId2"/>
          <a:srcRect t="-231"/>
          <a:stretch/>
        </p:blipFill>
        <p:spPr>
          <a:xfrm>
            <a:off x="767408" y="1693396"/>
            <a:ext cx="9899926" cy="3758718"/>
          </a:xfrm>
          <a:prstGeom prst="rect">
            <a:avLst/>
          </a:prstGeom>
        </p:spPr>
      </p:pic>
    </p:spTree>
    <p:extLst>
      <p:ext uri="{BB962C8B-B14F-4D97-AF65-F5344CB8AC3E}">
        <p14:creationId xmlns:p14="http://schemas.microsoft.com/office/powerpoint/2010/main" val="2605591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CE14-94B6-8111-FD5C-055A0D65EBEA}"/>
              </a:ext>
            </a:extLst>
          </p:cNvPr>
          <p:cNvSpPr>
            <a:spLocks noGrp="1"/>
          </p:cNvSpPr>
          <p:nvPr>
            <p:ph type="title"/>
          </p:nvPr>
        </p:nvSpPr>
        <p:spPr/>
        <p:txBody>
          <a:bodyPr/>
          <a:lstStyle/>
          <a:p>
            <a:r>
              <a:rPr lang="en-US" dirty="0"/>
              <a:t>Continuous remote monitoring – activity data</a:t>
            </a:r>
            <a:endParaRPr lang="en-GB" dirty="0"/>
          </a:p>
        </p:txBody>
      </p:sp>
      <p:sp>
        <p:nvSpPr>
          <p:cNvPr id="4" name="Slide Number Placeholder 3">
            <a:extLst>
              <a:ext uri="{FF2B5EF4-FFF2-40B4-BE49-F238E27FC236}">
                <a16:creationId xmlns:a16="http://schemas.microsoft.com/office/drawing/2014/main" id="{E2AA1863-295B-FF82-A053-B22FC5B36A25}"/>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pic>
        <p:nvPicPr>
          <p:cNvPr id="5" name="Picture 4" descr="A picture containing background pattern&#10;&#10;Description automatically generated">
            <a:extLst>
              <a:ext uri="{FF2B5EF4-FFF2-40B4-BE49-F238E27FC236}">
                <a16:creationId xmlns:a16="http://schemas.microsoft.com/office/drawing/2014/main" id="{D522CA98-DC03-64D2-EA34-CE7D2CE7990E}"/>
              </a:ext>
            </a:extLst>
          </p:cNvPr>
          <p:cNvPicPr>
            <a:picLocks noChangeAspect="1"/>
          </p:cNvPicPr>
          <p:nvPr/>
        </p:nvPicPr>
        <p:blipFill>
          <a:blip r:embed="rId2"/>
          <a:stretch>
            <a:fillRect/>
          </a:stretch>
        </p:blipFill>
        <p:spPr>
          <a:xfrm>
            <a:off x="9753600" y="2448794"/>
            <a:ext cx="1462600" cy="2600178"/>
          </a:xfrm>
          <a:prstGeom prst="rect">
            <a:avLst/>
          </a:prstGeom>
        </p:spPr>
      </p:pic>
      <p:pic>
        <p:nvPicPr>
          <p:cNvPr id="6" name="Picture 5" descr="A picture containing text, star, night sky&#10;&#10;Description automatically generated">
            <a:extLst>
              <a:ext uri="{FF2B5EF4-FFF2-40B4-BE49-F238E27FC236}">
                <a16:creationId xmlns:a16="http://schemas.microsoft.com/office/drawing/2014/main" id="{432B5912-E946-33C4-67E9-C37EB92629C3}"/>
              </a:ext>
            </a:extLst>
          </p:cNvPr>
          <p:cNvPicPr>
            <a:picLocks noChangeAspect="1"/>
          </p:cNvPicPr>
          <p:nvPr/>
        </p:nvPicPr>
        <p:blipFill rotWithShape="1">
          <a:blip r:embed="rId3"/>
          <a:srcRect b="6947"/>
          <a:stretch/>
        </p:blipFill>
        <p:spPr>
          <a:xfrm>
            <a:off x="1186572" y="1294543"/>
            <a:ext cx="8096560" cy="2485138"/>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176B167B-762B-E94B-2BF7-BD010DD4E576}"/>
              </a:ext>
            </a:extLst>
          </p:cNvPr>
          <p:cNvPicPr>
            <a:picLocks noChangeAspect="1"/>
          </p:cNvPicPr>
          <p:nvPr/>
        </p:nvPicPr>
        <p:blipFill>
          <a:blip r:embed="rId4"/>
          <a:stretch>
            <a:fillRect/>
          </a:stretch>
        </p:blipFill>
        <p:spPr>
          <a:xfrm>
            <a:off x="1158239" y="3926946"/>
            <a:ext cx="8124892" cy="2680027"/>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22D9EDE-8427-FDED-DDD6-0F4CBF58872B}"/>
                  </a:ext>
                </a:extLst>
              </p14:cNvPr>
              <p14:cNvContentPartPr/>
              <p14:nvPr/>
            </p14:nvContentPartPr>
            <p14:xfrm>
              <a:off x="2547000" y="1599840"/>
              <a:ext cx="8705880" cy="4764600"/>
            </p14:xfrm>
          </p:contentPart>
        </mc:Choice>
        <mc:Fallback>
          <p:pic>
            <p:nvPicPr>
              <p:cNvPr id="3" name="Ink 2">
                <a:extLst>
                  <a:ext uri="{FF2B5EF4-FFF2-40B4-BE49-F238E27FC236}">
                    <a16:creationId xmlns:a16="http://schemas.microsoft.com/office/drawing/2014/main" id="{722D9EDE-8427-FDED-DDD6-0F4CBF58872B}"/>
                  </a:ext>
                </a:extLst>
              </p:cNvPr>
              <p:cNvPicPr/>
              <p:nvPr/>
            </p:nvPicPr>
            <p:blipFill>
              <a:blip r:embed="rId6"/>
              <a:stretch>
                <a:fillRect/>
              </a:stretch>
            </p:blipFill>
            <p:spPr>
              <a:xfrm>
                <a:off x="2537640" y="1590480"/>
                <a:ext cx="8724600" cy="4783320"/>
              </a:xfrm>
              <a:prstGeom prst="rect">
                <a:avLst/>
              </a:prstGeom>
            </p:spPr>
          </p:pic>
        </mc:Fallback>
      </mc:AlternateContent>
    </p:spTree>
    <p:extLst>
      <p:ext uri="{BB962C8B-B14F-4D97-AF65-F5344CB8AC3E}">
        <p14:creationId xmlns:p14="http://schemas.microsoft.com/office/powerpoint/2010/main" val="148694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899-CD27-28F3-2EA4-1031063FF347}"/>
              </a:ext>
            </a:extLst>
          </p:cNvPr>
          <p:cNvSpPr>
            <a:spLocks noGrp="1"/>
          </p:cNvSpPr>
          <p:nvPr>
            <p:ph type="title"/>
          </p:nvPr>
        </p:nvSpPr>
        <p:spPr/>
        <p:txBody>
          <a:bodyPr/>
          <a:lstStyle/>
          <a:p>
            <a:r>
              <a:rPr lang="en-GB" dirty="0"/>
              <a:t>Example</a:t>
            </a:r>
          </a:p>
        </p:txBody>
      </p:sp>
      <p:sp>
        <p:nvSpPr>
          <p:cNvPr id="3" name="Slide Number Placeholder 2">
            <a:extLst>
              <a:ext uri="{FF2B5EF4-FFF2-40B4-BE49-F238E27FC236}">
                <a16:creationId xmlns:a16="http://schemas.microsoft.com/office/drawing/2014/main" id="{C4EDE6ED-0FEC-6143-2258-5B34DB1CE298}"/>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6" name="Picture 5" descr="A screenshot of a cell phone&#10;&#10;Description automatically generated">
            <a:extLst>
              <a:ext uri="{FF2B5EF4-FFF2-40B4-BE49-F238E27FC236}">
                <a16:creationId xmlns:a16="http://schemas.microsoft.com/office/drawing/2014/main" id="{5EB14390-C10E-31BA-D18A-9CDD72BA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1268759"/>
            <a:ext cx="2448272" cy="4442651"/>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5DA3FFC-4E39-2E49-36CC-45B121222DCC}"/>
                  </a:ext>
                </a:extLst>
              </p14:cNvPr>
              <p14:cNvContentPartPr/>
              <p14:nvPr/>
            </p14:nvContentPartPr>
            <p14:xfrm>
              <a:off x="848880" y="723240"/>
              <a:ext cx="10233000" cy="3638160"/>
            </p14:xfrm>
          </p:contentPart>
        </mc:Choice>
        <mc:Fallback>
          <p:pic>
            <p:nvPicPr>
              <p:cNvPr id="4" name="Ink 3">
                <a:extLst>
                  <a:ext uri="{FF2B5EF4-FFF2-40B4-BE49-F238E27FC236}">
                    <a16:creationId xmlns:a16="http://schemas.microsoft.com/office/drawing/2014/main" id="{05DA3FFC-4E39-2E49-36CC-45B121222DCC}"/>
                  </a:ext>
                </a:extLst>
              </p:cNvPr>
              <p:cNvPicPr/>
              <p:nvPr/>
            </p:nvPicPr>
            <p:blipFill>
              <a:blip r:embed="rId5"/>
              <a:stretch>
                <a:fillRect/>
              </a:stretch>
            </p:blipFill>
            <p:spPr>
              <a:xfrm>
                <a:off x="839520" y="713880"/>
                <a:ext cx="10251720" cy="3656880"/>
              </a:xfrm>
              <a:prstGeom prst="rect">
                <a:avLst/>
              </a:prstGeom>
            </p:spPr>
          </p:pic>
        </mc:Fallback>
      </mc:AlternateContent>
    </p:spTree>
    <p:extLst>
      <p:ext uri="{BB962C8B-B14F-4D97-AF65-F5344CB8AC3E}">
        <p14:creationId xmlns:p14="http://schemas.microsoft.com/office/powerpoint/2010/main" val="1740409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B02-0B76-A4A5-7ED2-664D1E6E8018}"/>
              </a:ext>
            </a:extLst>
          </p:cNvPr>
          <p:cNvSpPr>
            <a:spLocks noGrp="1"/>
          </p:cNvSpPr>
          <p:nvPr>
            <p:ph type="title"/>
          </p:nvPr>
        </p:nvSpPr>
        <p:spPr/>
        <p:txBody>
          <a:bodyPr/>
          <a:lstStyle/>
          <a:p>
            <a:r>
              <a:rPr lang="en-GB" dirty="0"/>
              <a:t>Changes in activity patterns</a:t>
            </a:r>
          </a:p>
        </p:txBody>
      </p:sp>
      <p:sp>
        <p:nvSpPr>
          <p:cNvPr id="3" name="Slide Number Placeholder 2">
            <a:extLst>
              <a:ext uri="{FF2B5EF4-FFF2-40B4-BE49-F238E27FC236}">
                <a16:creationId xmlns:a16="http://schemas.microsoft.com/office/drawing/2014/main" id="{E993C3D2-0B56-936F-624C-F0634C2720E3}"/>
              </a:ext>
            </a:extLst>
          </p:cNvPr>
          <p:cNvSpPr>
            <a:spLocks noGrp="1"/>
          </p:cNvSpPr>
          <p:nvPr>
            <p:ph type="sldNum" sz="quarter" idx="12"/>
          </p:nvPr>
        </p:nvSpPr>
        <p:spPr/>
        <p:txBody>
          <a:bodyPr/>
          <a:lstStyle/>
          <a:p>
            <a:fld id="{BB98F552-A29D-2D4E-8192-F20670493719}" type="slidenum">
              <a:rPr lang="en-GB" altLang="en-US" smtClean="0"/>
              <a:pPr/>
              <a:t>50</a:t>
            </a:fld>
            <a:endParaRPr lang="en-GB" altLang="en-US" dirty="0"/>
          </a:p>
        </p:txBody>
      </p:sp>
      <p:pic>
        <p:nvPicPr>
          <p:cNvPr id="4" name="Picture 3" descr="Diagram&#10;&#10;Description automatically generated">
            <a:extLst>
              <a:ext uri="{FF2B5EF4-FFF2-40B4-BE49-F238E27FC236}">
                <a16:creationId xmlns:a16="http://schemas.microsoft.com/office/drawing/2014/main" id="{7EEC9B4F-BC00-201A-E27C-F83580BCEF59}"/>
              </a:ext>
            </a:extLst>
          </p:cNvPr>
          <p:cNvPicPr>
            <a:picLocks noChangeAspect="1"/>
          </p:cNvPicPr>
          <p:nvPr/>
        </p:nvPicPr>
        <p:blipFill>
          <a:blip r:embed="rId2"/>
          <a:stretch>
            <a:fillRect/>
          </a:stretch>
        </p:blipFill>
        <p:spPr>
          <a:xfrm>
            <a:off x="1429882" y="1960038"/>
            <a:ext cx="9105900" cy="3957284"/>
          </a:xfrm>
          <a:prstGeom prst="rect">
            <a:avLst/>
          </a:prstGeom>
        </p:spPr>
      </p:pic>
      <p:sp>
        <p:nvSpPr>
          <p:cNvPr id="6" name="TextBox 5">
            <a:extLst>
              <a:ext uri="{FF2B5EF4-FFF2-40B4-BE49-F238E27FC236}">
                <a16:creationId xmlns:a16="http://schemas.microsoft.com/office/drawing/2014/main" id="{F6AA3816-94FE-C85A-946A-59ED1ECE4625}"/>
              </a:ext>
            </a:extLst>
          </p:cNvPr>
          <p:cNvSpPr txBox="1"/>
          <p:nvPr/>
        </p:nvSpPr>
        <p:spPr>
          <a:xfrm>
            <a:off x="1428918" y="6413115"/>
            <a:ext cx="5486400" cy="246221"/>
          </a:xfrm>
          <a:prstGeom prst="rect">
            <a:avLst/>
          </a:prstGeom>
          <a:noFill/>
        </p:spPr>
        <p:txBody>
          <a:bodyPr wrap="square">
            <a:spAutoFit/>
          </a:bodyPr>
          <a:lstStyle/>
          <a:p>
            <a:r>
              <a:rPr lang="en-GB" sz="1000" dirty="0">
                <a:latin typeface="Gill Sans MT" panose="020B0502020104020203" pitchFamily="34" charset="77"/>
              </a:rPr>
              <a:t>For more information, refer to: Y Huang et al., https://</a:t>
            </a:r>
            <a:r>
              <a:rPr lang="en-GB" sz="1000" dirty="0" err="1">
                <a:latin typeface="Gill Sans MT" panose="020B0502020104020203" pitchFamily="34" charset="77"/>
              </a:rPr>
              <a:t>doi.org</a:t>
            </a:r>
            <a:r>
              <a:rPr lang="en-GB" sz="1000" dirty="0">
                <a:latin typeface="Gill Sans MT" panose="020B0502020104020203" pitchFamily="34" charset="77"/>
              </a:rPr>
              <a:t>/10.1016/j.artmed.2024.102821</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C864CE8-44CF-3B45-4A7F-6F9D1ED00C60}"/>
                  </a:ext>
                </a:extLst>
              </p14:cNvPr>
              <p14:cNvContentPartPr/>
              <p14:nvPr/>
            </p14:nvContentPartPr>
            <p14:xfrm>
              <a:off x="3583800" y="3908880"/>
              <a:ext cx="5929200" cy="2400120"/>
            </p14:xfrm>
          </p:contentPart>
        </mc:Choice>
        <mc:Fallback>
          <p:pic>
            <p:nvPicPr>
              <p:cNvPr id="5" name="Ink 4">
                <a:extLst>
                  <a:ext uri="{FF2B5EF4-FFF2-40B4-BE49-F238E27FC236}">
                    <a16:creationId xmlns:a16="http://schemas.microsoft.com/office/drawing/2014/main" id="{5C864CE8-44CF-3B45-4A7F-6F9D1ED00C60}"/>
                  </a:ext>
                </a:extLst>
              </p:cNvPr>
              <p:cNvPicPr/>
              <p:nvPr/>
            </p:nvPicPr>
            <p:blipFill>
              <a:blip r:embed="rId4"/>
              <a:stretch>
                <a:fillRect/>
              </a:stretch>
            </p:blipFill>
            <p:spPr>
              <a:xfrm>
                <a:off x="3574440" y="3899520"/>
                <a:ext cx="5947920" cy="2418840"/>
              </a:xfrm>
              <a:prstGeom prst="rect">
                <a:avLst/>
              </a:prstGeom>
            </p:spPr>
          </p:pic>
        </mc:Fallback>
      </mc:AlternateContent>
    </p:spTree>
    <p:extLst>
      <p:ext uri="{BB962C8B-B14F-4D97-AF65-F5344CB8AC3E}">
        <p14:creationId xmlns:p14="http://schemas.microsoft.com/office/powerpoint/2010/main" val="1948982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D914-1795-A418-9F2E-E9A51B64AFFC}"/>
              </a:ext>
            </a:extLst>
          </p:cNvPr>
          <p:cNvSpPr>
            <a:spLocks noGrp="1"/>
          </p:cNvSpPr>
          <p:nvPr>
            <p:ph type="title"/>
          </p:nvPr>
        </p:nvSpPr>
        <p:spPr/>
        <p:txBody>
          <a:bodyPr/>
          <a:lstStyle/>
          <a:p>
            <a:r>
              <a:rPr lang="en-GB" dirty="0"/>
              <a:t>Open Discussion</a:t>
            </a:r>
          </a:p>
        </p:txBody>
      </p:sp>
      <p:sp>
        <p:nvSpPr>
          <p:cNvPr id="4" name="Content Placeholder 3">
            <a:extLst>
              <a:ext uri="{FF2B5EF4-FFF2-40B4-BE49-F238E27FC236}">
                <a16:creationId xmlns:a16="http://schemas.microsoft.com/office/drawing/2014/main" id="{609E28CB-C10E-3066-E546-C782C3342652}"/>
              </a:ext>
            </a:extLst>
          </p:cNvPr>
          <p:cNvSpPr>
            <a:spLocks noGrp="1"/>
          </p:cNvSpPr>
          <p:nvPr>
            <p:ph idx="1"/>
          </p:nvPr>
        </p:nvSpPr>
        <p:spPr/>
        <p:txBody>
          <a:bodyPr/>
          <a:lstStyle/>
          <a:p>
            <a:r>
              <a:rPr lang="en-GB" dirty="0"/>
              <a:t>You are analysing spike train data from a neuron responding to a visual stimulus.</a:t>
            </a:r>
          </a:p>
          <a:p>
            <a:r>
              <a:rPr lang="en-GB" dirty="0"/>
              <a:t>Over 100 trials, the neuron fires within 10 </a:t>
            </a:r>
            <a:r>
              <a:rPr lang="en-GB" dirty="0" err="1"/>
              <a:t>ms</a:t>
            </a:r>
            <a:r>
              <a:rPr lang="en-GB" dirty="0"/>
              <a:t> of stimulus onset in 40 trials.</a:t>
            </a:r>
          </a:p>
          <a:p>
            <a:endParaRPr lang="en-GB" dirty="0"/>
          </a:p>
          <a:p>
            <a:r>
              <a:rPr lang="en-GB" b="1" dirty="0"/>
              <a:t>Question</a:t>
            </a:r>
            <a:r>
              <a:rPr lang="en-GB" dirty="0"/>
              <a:t>: What is the probability that the neuron fires within 10 </a:t>
            </a:r>
            <a:r>
              <a:rPr lang="en-GB" dirty="0" err="1"/>
              <a:t>ms</a:t>
            </a:r>
            <a:r>
              <a:rPr lang="en-GB" dirty="0"/>
              <a:t> on the next trial? </a:t>
            </a:r>
          </a:p>
          <a:p>
            <a:r>
              <a:rPr lang="en-GB" dirty="0"/>
              <a:t>How would this probability change if you continued your experiment and observed 10 consecutive trials with no spikes?</a:t>
            </a:r>
          </a:p>
        </p:txBody>
      </p:sp>
      <p:sp>
        <p:nvSpPr>
          <p:cNvPr id="3" name="Slide Number Placeholder 2">
            <a:extLst>
              <a:ext uri="{FF2B5EF4-FFF2-40B4-BE49-F238E27FC236}">
                <a16:creationId xmlns:a16="http://schemas.microsoft.com/office/drawing/2014/main" id="{E83EA5B5-E599-FBD6-8E7D-75AA6DAEC2DB}"/>
              </a:ext>
            </a:extLst>
          </p:cNvPr>
          <p:cNvSpPr>
            <a:spLocks noGrp="1"/>
          </p:cNvSpPr>
          <p:nvPr>
            <p:ph type="sldNum" sz="quarter" idx="12"/>
          </p:nvPr>
        </p:nvSpPr>
        <p:spPr/>
        <p:txBody>
          <a:bodyPr/>
          <a:lstStyle/>
          <a:p>
            <a:fld id="{BB98F552-A29D-2D4E-8192-F20670493719}" type="slidenum">
              <a:rPr lang="en-GB" altLang="en-US" smtClean="0"/>
              <a:pPr/>
              <a:t>51</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61E5F64-E04E-BBA8-85D5-81A40872A10E}"/>
                  </a:ext>
                </a:extLst>
              </p14:cNvPr>
              <p14:cNvContentPartPr/>
              <p14:nvPr/>
            </p14:nvContentPartPr>
            <p14:xfrm>
              <a:off x="821160" y="1697040"/>
              <a:ext cx="11224800" cy="4451760"/>
            </p14:xfrm>
          </p:contentPart>
        </mc:Choice>
        <mc:Fallback>
          <p:pic>
            <p:nvPicPr>
              <p:cNvPr id="5" name="Ink 4">
                <a:extLst>
                  <a:ext uri="{FF2B5EF4-FFF2-40B4-BE49-F238E27FC236}">
                    <a16:creationId xmlns:a16="http://schemas.microsoft.com/office/drawing/2014/main" id="{261E5F64-E04E-BBA8-85D5-81A40872A10E}"/>
                  </a:ext>
                </a:extLst>
              </p:cNvPr>
              <p:cNvPicPr/>
              <p:nvPr/>
            </p:nvPicPr>
            <p:blipFill>
              <a:blip r:embed="rId3"/>
              <a:stretch>
                <a:fillRect/>
              </a:stretch>
            </p:blipFill>
            <p:spPr>
              <a:xfrm>
                <a:off x="811800" y="1687680"/>
                <a:ext cx="11243520" cy="4470480"/>
              </a:xfrm>
              <a:prstGeom prst="rect">
                <a:avLst/>
              </a:prstGeom>
            </p:spPr>
          </p:pic>
        </mc:Fallback>
      </mc:AlternateContent>
    </p:spTree>
    <p:extLst>
      <p:ext uri="{BB962C8B-B14F-4D97-AF65-F5344CB8AC3E}">
        <p14:creationId xmlns:p14="http://schemas.microsoft.com/office/powerpoint/2010/main" val="3472056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F79D02-8837-15AA-D6D6-DB1B1D110FD2}"/>
              </a:ext>
            </a:extLst>
          </p:cNvPr>
          <p:cNvSpPr>
            <a:spLocks noGrp="1"/>
          </p:cNvSpPr>
          <p:nvPr>
            <p:ph type="ctrTitle"/>
          </p:nvPr>
        </p:nvSpPr>
        <p:spPr/>
        <p:txBody>
          <a:bodyPr/>
          <a:lstStyle/>
          <a:p>
            <a:r>
              <a:rPr lang="en-GB" dirty="0"/>
              <a:t>Review questions</a:t>
            </a:r>
          </a:p>
        </p:txBody>
      </p:sp>
      <p:sp>
        <p:nvSpPr>
          <p:cNvPr id="4" name="Slide Number Placeholder 3">
            <a:extLst>
              <a:ext uri="{FF2B5EF4-FFF2-40B4-BE49-F238E27FC236}">
                <a16:creationId xmlns:a16="http://schemas.microsoft.com/office/drawing/2014/main" id="{35C9D1F3-B990-51EE-887E-04821BD32891}"/>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spTree>
    <p:extLst>
      <p:ext uri="{BB962C8B-B14F-4D97-AF65-F5344CB8AC3E}">
        <p14:creationId xmlns:p14="http://schemas.microsoft.com/office/powerpoint/2010/main" val="8269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0C9E-3BCD-BF31-FEAE-CD70AFA4262E}"/>
              </a:ext>
            </a:extLst>
          </p:cNvPr>
          <p:cNvSpPr>
            <a:spLocks noGrp="1"/>
          </p:cNvSpPr>
          <p:nvPr>
            <p:ph type="title"/>
          </p:nvPr>
        </p:nvSpPr>
        <p:spPr/>
        <p:txBody>
          <a:bodyPr/>
          <a:lstStyle/>
          <a:p>
            <a:r>
              <a:rPr lang="en-GB" dirty="0"/>
              <a:t>Q1. Entropy</a:t>
            </a:r>
          </a:p>
        </p:txBody>
      </p:sp>
      <p:sp>
        <p:nvSpPr>
          <p:cNvPr id="5" name="Content Placeholder 4">
            <a:extLst>
              <a:ext uri="{FF2B5EF4-FFF2-40B4-BE49-F238E27FC236}">
                <a16:creationId xmlns:a16="http://schemas.microsoft.com/office/drawing/2014/main" id="{371F54E7-D514-148C-3C7D-D662A0F4DFCE}"/>
              </a:ext>
            </a:extLst>
          </p:cNvPr>
          <p:cNvSpPr>
            <a:spLocks noGrp="1"/>
          </p:cNvSpPr>
          <p:nvPr>
            <p:ph idx="1"/>
          </p:nvPr>
        </p:nvSpPr>
        <p:spPr>
          <a:xfrm>
            <a:off x="1158240" y="1268414"/>
            <a:ext cx="4160074" cy="4968875"/>
          </a:xfrm>
        </p:spPr>
        <p:txBody>
          <a:bodyPr/>
          <a:lstStyle/>
          <a:p>
            <a:r>
              <a:rPr lang="en-GB" dirty="0"/>
              <a:t>Let’s assume we build a Markov chain and then measure the entropy in the activity states of a patient at home over time.</a:t>
            </a:r>
          </a:p>
          <a:p>
            <a:r>
              <a:rPr lang="en-GB" dirty="0"/>
              <a:t>If the patient’s activity suddenly reduces over time, will the entropy decrease or increase? </a:t>
            </a:r>
          </a:p>
        </p:txBody>
      </p:sp>
      <p:sp>
        <p:nvSpPr>
          <p:cNvPr id="3" name="Slide Number Placeholder 2">
            <a:extLst>
              <a:ext uri="{FF2B5EF4-FFF2-40B4-BE49-F238E27FC236}">
                <a16:creationId xmlns:a16="http://schemas.microsoft.com/office/drawing/2014/main" id="{258B70C8-E168-6134-306B-77CE560833C6}"/>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4" name="Picture 3" descr="Diagram&#10;&#10;Description automatically generated">
            <a:extLst>
              <a:ext uri="{FF2B5EF4-FFF2-40B4-BE49-F238E27FC236}">
                <a16:creationId xmlns:a16="http://schemas.microsoft.com/office/drawing/2014/main" id="{BAC676A0-DBC1-ADFB-53EC-463AB2AFDD75}"/>
              </a:ext>
            </a:extLst>
          </p:cNvPr>
          <p:cNvPicPr>
            <a:picLocks noChangeAspect="1"/>
          </p:cNvPicPr>
          <p:nvPr/>
        </p:nvPicPr>
        <p:blipFill rotWithShape="1">
          <a:blip r:embed="rId2"/>
          <a:srcRect r="43063"/>
          <a:stretch/>
        </p:blipFill>
        <p:spPr>
          <a:xfrm>
            <a:off x="5750362" y="1873628"/>
            <a:ext cx="5184576" cy="3957284"/>
          </a:xfrm>
          <a:prstGeom prst="rect">
            <a:avLst/>
          </a:prstGeom>
        </p:spPr>
      </p:pic>
    </p:spTree>
    <p:extLst>
      <p:ext uri="{BB962C8B-B14F-4D97-AF65-F5344CB8AC3E}">
        <p14:creationId xmlns:p14="http://schemas.microsoft.com/office/powerpoint/2010/main" val="507111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F43-CD78-97D9-B980-93EA3390E903}"/>
              </a:ext>
            </a:extLst>
          </p:cNvPr>
          <p:cNvSpPr>
            <a:spLocks noGrp="1"/>
          </p:cNvSpPr>
          <p:nvPr>
            <p:ph type="title"/>
          </p:nvPr>
        </p:nvSpPr>
        <p:spPr/>
        <p:txBody>
          <a:bodyPr/>
          <a:lstStyle/>
          <a:p>
            <a:r>
              <a:rPr lang="en-GB" dirty="0"/>
              <a:t>Q2. Overfitting</a:t>
            </a:r>
          </a:p>
        </p:txBody>
      </p:sp>
      <p:sp>
        <p:nvSpPr>
          <p:cNvPr id="3" name="Content Placeholder 2">
            <a:extLst>
              <a:ext uri="{FF2B5EF4-FFF2-40B4-BE49-F238E27FC236}">
                <a16:creationId xmlns:a16="http://schemas.microsoft.com/office/drawing/2014/main" id="{51EAD0F9-D4A0-9485-6F53-D32164E4FCA0}"/>
              </a:ext>
            </a:extLst>
          </p:cNvPr>
          <p:cNvSpPr>
            <a:spLocks noGrp="1"/>
          </p:cNvSpPr>
          <p:nvPr>
            <p:ph idx="1"/>
          </p:nvPr>
        </p:nvSpPr>
        <p:spPr/>
        <p:txBody>
          <a:bodyPr/>
          <a:lstStyle/>
          <a:p>
            <a:r>
              <a:rPr lang="en-GB" b="0" i="0" u="none" strike="noStrike" dirty="0">
                <a:solidFill>
                  <a:srgbClr val="444444"/>
                </a:solidFill>
                <a:effectLst/>
              </a:rPr>
              <a:t>If we have more features than the number of training samples, there is a risk of overfitting the model.</a:t>
            </a:r>
          </a:p>
          <a:p>
            <a:r>
              <a:rPr lang="en-GB" dirty="0">
                <a:solidFill>
                  <a:srgbClr val="444444"/>
                </a:solidFill>
              </a:rPr>
              <a:t>True or False? </a:t>
            </a:r>
            <a:endParaRPr lang="en-GB" b="0" i="0" u="none" strike="noStrike" dirty="0">
              <a:solidFill>
                <a:srgbClr val="444444"/>
              </a:solidFill>
              <a:effectLst/>
            </a:endParaRPr>
          </a:p>
          <a:p>
            <a:endParaRPr lang="en-GB" dirty="0"/>
          </a:p>
        </p:txBody>
      </p:sp>
      <p:sp>
        <p:nvSpPr>
          <p:cNvPr id="4" name="Slide Number Placeholder 3">
            <a:extLst>
              <a:ext uri="{FF2B5EF4-FFF2-40B4-BE49-F238E27FC236}">
                <a16:creationId xmlns:a16="http://schemas.microsoft.com/office/drawing/2014/main" id="{3CFA6AE7-A76B-F5EC-8FB3-2987709E9F6A}"/>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dirty="0"/>
          </a:p>
        </p:txBody>
      </p:sp>
    </p:spTree>
    <p:extLst>
      <p:ext uri="{BB962C8B-B14F-4D97-AF65-F5344CB8AC3E}">
        <p14:creationId xmlns:p14="http://schemas.microsoft.com/office/powerpoint/2010/main" val="2860330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6ACE-97B0-5D7D-BAA6-6FBF2CEF17DF}"/>
              </a:ext>
            </a:extLst>
          </p:cNvPr>
          <p:cNvSpPr>
            <a:spLocks noGrp="1"/>
          </p:cNvSpPr>
          <p:nvPr>
            <p:ph type="title"/>
          </p:nvPr>
        </p:nvSpPr>
        <p:spPr/>
        <p:txBody>
          <a:bodyPr/>
          <a:lstStyle/>
          <a:p>
            <a:r>
              <a:rPr lang="en-GB" dirty="0"/>
              <a:t>Q3. Probability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262E1-45F7-58DF-A4A2-C8CF7321D42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If we are not given the direct distribution of 𝑥 to find 𝑃(𝑋=𝑥), we sum all the probability values where 𝑋=𝑥 occurs with all possible values of 𝑌.</a:t>
                </a:r>
              </a:p>
              <a:p>
                <a:pPr marL="0" indent="0">
                  <a:buNone/>
                </a:pPr>
                <a:r>
                  <a:rPr lang="en-GB" dirty="0"/>
                  <a:t>What is this called in probability theory? </a:t>
                </a:r>
              </a:p>
              <a:p>
                <a:endParaRPr lang="en-GB" dirty="0"/>
              </a:p>
            </p:txBody>
          </p:sp>
        </mc:Choice>
        <mc:Fallback xmlns="">
          <p:sp>
            <p:nvSpPr>
              <p:cNvPr id="4" name="Content Placeholder 3">
                <a:extLst>
                  <a:ext uri="{FF2B5EF4-FFF2-40B4-BE49-F238E27FC236}">
                    <a16:creationId xmlns:a16="http://schemas.microsoft.com/office/drawing/2014/main" id="{AF2262E1-45F7-58DF-A4A2-C8CF7321D42E}"/>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693B5BFF-1457-7FD9-C425-E20EFBA8F5CB}"/>
              </a:ext>
            </a:extLst>
          </p:cNvPr>
          <p:cNvSpPr>
            <a:spLocks noGrp="1"/>
          </p:cNvSpPr>
          <p:nvPr>
            <p:ph type="sldNum" sz="quarter" idx="12"/>
          </p:nvPr>
        </p:nvSpPr>
        <p:spPr/>
        <p:txBody>
          <a:bodyPr/>
          <a:lstStyle/>
          <a:p>
            <a:fld id="{BB98F552-A29D-2D4E-8192-F20670493719}" type="slidenum">
              <a:rPr lang="en-GB" altLang="en-US" smtClean="0"/>
              <a:pPr/>
              <a:t>55</a:t>
            </a:fld>
            <a:endParaRPr lang="en-GB" altLang="en-US" dirty="0"/>
          </a:p>
        </p:txBody>
      </p:sp>
    </p:spTree>
    <p:extLst>
      <p:ext uri="{BB962C8B-B14F-4D97-AF65-F5344CB8AC3E}">
        <p14:creationId xmlns:p14="http://schemas.microsoft.com/office/powerpoint/2010/main" val="3201694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Some of the content for the slides in this lecture is adapted from Kevin Murphy’s book: </a:t>
            </a:r>
          </a:p>
          <a:p>
            <a:pPr lvl="1"/>
            <a:r>
              <a:rPr lang="en-GB" dirty="0"/>
              <a:t>Machine Learning: A Probabilistic Perspective Kevin P. Murphy, MIT Press.</a:t>
            </a:r>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sp>
        <p:nvSpPr>
          <p:cNvPr id="6" name="Content Placeholder 2">
            <a:extLst>
              <a:ext uri="{FF2B5EF4-FFF2-40B4-BE49-F238E27FC236}">
                <a16:creationId xmlns:a16="http://schemas.microsoft.com/office/drawing/2014/main" id="{96B6717B-5E6A-7FD6-A9B3-1BF1C9813D69}"/>
              </a:ext>
            </a:extLst>
          </p:cNvPr>
          <p:cNvSpPr>
            <a:spLocks noGrp="1"/>
          </p:cNvSpPr>
          <p:nvPr>
            <p:ph idx="1"/>
          </p:nvPr>
        </p:nvSpPr>
        <p:spPr>
          <a:xfrm>
            <a:off x="609600" y="1268414"/>
            <a:ext cx="10972800" cy="4968875"/>
          </a:xfrm>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123A-C529-05FF-5E18-416DF530D19A}"/>
              </a:ext>
            </a:extLst>
          </p:cNvPr>
          <p:cNvSpPr>
            <a:spLocks noGrp="1"/>
          </p:cNvSpPr>
          <p:nvPr>
            <p:ph type="title"/>
          </p:nvPr>
        </p:nvSpPr>
        <p:spPr/>
        <p:txBody>
          <a:bodyPr/>
          <a:lstStyle/>
          <a:p>
            <a:r>
              <a:rPr lang="en-GB" dirty="0"/>
              <a:t>Example- How do you represent these as probability?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A27B2-C311-63B2-E437-BC3043932729}"/>
                  </a:ext>
                </a:extLst>
              </p:cNvPr>
              <p:cNvSpPr>
                <a:spLocks noGrp="1"/>
              </p:cNvSpPr>
              <p:nvPr>
                <p:ph idx="1"/>
              </p:nvPr>
            </p:nvSpPr>
            <p:spPr/>
            <p:txBody>
              <a:bodyPr/>
              <a:lstStyle/>
              <a:p>
                <a:pPr algn="l"/>
                <a:r>
                  <a:rPr lang="en-GB" b="0" i="0" u="none" strike="noStrike" dirty="0">
                    <a:solidFill>
                      <a:srgbClr val="212B32"/>
                    </a:solidFill>
                    <a:effectLst/>
                  </a:rPr>
                  <a:t>Alzheimer's disease is most common in people over the age of 65.</a:t>
                </a:r>
              </a:p>
              <a:p>
                <a:pPr algn="l"/>
                <a:r>
                  <a:rPr lang="en-GB" b="0" i="0" u="none" strike="noStrike" dirty="0">
                    <a:solidFill>
                      <a:srgbClr val="212B32"/>
                    </a:solidFill>
                    <a:effectLst/>
                  </a:rPr>
                  <a:t>The risk of Alzheimer's disease and other types of dementia increases with age, affecting an estimated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a:t>
                </a:r>
                <a14:m>
                  <m:oMath xmlns:m="http://schemas.openxmlformats.org/officeDocument/2006/math">
                    <m:r>
                      <a:rPr lang="en-GB" b="0" i="1" u="none" strike="noStrike" dirty="0" smtClean="0">
                        <a:solidFill>
                          <a:srgbClr val="212B32"/>
                        </a:solidFill>
                        <a:effectLst/>
                        <a:latin typeface="Cambria Math" panose="02040503050406030204" pitchFamily="18" charset="0"/>
                      </a:rPr>
                      <m:t>14</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65</m:t>
                    </m:r>
                  </m:oMath>
                </a14:m>
                <a:r>
                  <a:rPr lang="en-GB" b="0" i="0" u="none" strike="noStrike" dirty="0">
                    <a:solidFill>
                      <a:srgbClr val="212B32"/>
                    </a:solidFill>
                    <a:effectLst/>
                  </a:rPr>
                  <a:t> and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6</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80</m:t>
                    </m:r>
                  </m:oMath>
                </a14:m>
                <a:r>
                  <a:rPr lang="en-GB" b="0" i="0" u="none" strike="noStrike" dirty="0">
                    <a:solidFill>
                      <a:srgbClr val="212B32"/>
                    </a:solidFill>
                    <a:effectLst/>
                  </a:rPr>
                  <a:t>.</a:t>
                </a:r>
              </a:p>
              <a:p>
                <a:r>
                  <a:rPr lang="en-GB" b="0" i="0" u="none" strike="noStrike" dirty="0">
                    <a:solidFill>
                      <a:srgbClr val="212B32"/>
                    </a:solidFill>
                    <a:effectLst/>
                  </a:rPr>
                  <a:t>But around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20</m:t>
                    </m:r>
                  </m:oMath>
                </a14:m>
                <a:r>
                  <a:rPr lang="en-GB" b="0" i="0" u="none" strike="noStrike" dirty="0">
                    <a:solidFill>
                      <a:srgbClr val="212B32"/>
                    </a:solidFill>
                    <a:effectLst/>
                  </a:rPr>
                  <a:t> people with Alzheimer's disease </a:t>
                </a:r>
                <a:r>
                  <a:rPr lang="en-GB" dirty="0">
                    <a:solidFill>
                      <a:srgbClr val="212B32"/>
                    </a:solidFill>
                  </a:rPr>
                  <a:t>is </a:t>
                </a:r>
                <a:r>
                  <a:rPr lang="en-GB" b="0" i="0" u="none" strike="noStrike" dirty="0">
                    <a:solidFill>
                      <a:srgbClr val="212B32"/>
                    </a:solidFill>
                    <a:effectLst/>
                  </a:rPr>
                  <a:t>under the age of 65. This is called early- or young-onset Alzheimer's disease.</a:t>
                </a:r>
              </a:p>
              <a:p>
                <a:endParaRPr lang="en-GB" dirty="0"/>
              </a:p>
            </p:txBody>
          </p:sp>
        </mc:Choice>
        <mc:Fallback xmlns="">
          <p:sp>
            <p:nvSpPr>
              <p:cNvPr id="3" name="Content Placeholder 2">
                <a:extLst>
                  <a:ext uri="{FF2B5EF4-FFF2-40B4-BE49-F238E27FC236}">
                    <a16:creationId xmlns:a16="http://schemas.microsoft.com/office/drawing/2014/main" id="{D03A27B2-C311-63B2-E437-BC3043932729}"/>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98EED8E-5513-4BE0-F2F1-984BC9077FE1}"/>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D1A3C695-7F07-5709-FDD5-6E164CC06E4A}"/>
              </a:ext>
            </a:extLst>
          </p:cNvPr>
          <p:cNvSpPr txBox="1"/>
          <p:nvPr/>
        </p:nvSpPr>
        <p:spPr>
          <a:xfrm>
            <a:off x="614878" y="6475255"/>
            <a:ext cx="4365298" cy="246221"/>
          </a:xfrm>
          <a:prstGeom prst="rect">
            <a:avLst/>
          </a:prstGeom>
          <a:noFill/>
        </p:spPr>
        <p:txBody>
          <a:bodyPr wrap="none" rtlCol="0">
            <a:spAutoFit/>
          </a:bodyPr>
          <a:lstStyle/>
          <a:p>
            <a:r>
              <a:rPr lang="en-GB" sz="1000" dirty="0">
                <a:latin typeface="Gill Sans MT" panose="020B0502020104020203" pitchFamily="34" charset="77"/>
              </a:rPr>
              <a:t>Source of the statistics: NHS, https://</a:t>
            </a:r>
            <a:r>
              <a:rPr lang="en-GB" sz="1000" dirty="0" err="1">
                <a:latin typeface="Gill Sans MT" panose="020B0502020104020203" pitchFamily="34" charset="77"/>
              </a:rPr>
              <a:t>www.nhs.uk</a:t>
            </a:r>
            <a:r>
              <a:rPr lang="en-GB" sz="1000" dirty="0">
                <a:latin typeface="Gill Sans MT" panose="020B0502020104020203" pitchFamily="34" charset="77"/>
              </a:rPr>
              <a:t>/conditions/</a:t>
            </a:r>
            <a:r>
              <a:rPr lang="en-GB" sz="1000" dirty="0" err="1">
                <a:latin typeface="Gill Sans MT" panose="020B0502020104020203" pitchFamily="34" charset="77"/>
              </a:rPr>
              <a:t>alzheimers</a:t>
            </a:r>
            <a:r>
              <a:rPr lang="en-GB" sz="1000" dirty="0">
                <a:latin typeface="Gill Sans MT" panose="020B0502020104020203" pitchFamily="34" charset="77"/>
              </a:rPr>
              <a:t>-disease/</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3F8867B-C918-A3A6-6444-7A6712839149}"/>
                  </a:ext>
                </a:extLst>
              </p14:cNvPr>
              <p14:cNvContentPartPr/>
              <p14:nvPr/>
            </p14:nvContentPartPr>
            <p14:xfrm>
              <a:off x="1238400" y="663840"/>
              <a:ext cx="10953720" cy="5749200"/>
            </p14:xfrm>
          </p:contentPart>
        </mc:Choice>
        <mc:Fallback>
          <p:pic>
            <p:nvPicPr>
              <p:cNvPr id="6" name="Ink 5">
                <a:extLst>
                  <a:ext uri="{FF2B5EF4-FFF2-40B4-BE49-F238E27FC236}">
                    <a16:creationId xmlns:a16="http://schemas.microsoft.com/office/drawing/2014/main" id="{43F8867B-C918-A3A6-6444-7A6712839149}"/>
                  </a:ext>
                </a:extLst>
              </p:cNvPr>
              <p:cNvPicPr/>
              <p:nvPr/>
            </p:nvPicPr>
            <p:blipFill>
              <a:blip r:embed="rId4"/>
              <a:stretch>
                <a:fillRect/>
              </a:stretch>
            </p:blipFill>
            <p:spPr>
              <a:xfrm>
                <a:off x="1229040" y="654480"/>
                <a:ext cx="10972440" cy="5767920"/>
              </a:xfrm>
              <a:prstGeom prst="rect">
                <a:avLst/>
              </a:prstGeom>
            </p:spPr>
          </p:pic>
        </mc:Fallback>
      </mc:AlternateContent>
    </p:spTree>
    <p:extLst>
      <p:ext uri="{BB962C8B-B14F-4D97-AF65-F5344CB8AC3E}">
        <p14:creationId xmlns:p14="http://schemas.microsoft.com/office/powerpoint/2010/main" val="36118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5CC0-843D-8514-0FFB-59B80B4B1F2D}"/>
              </a:ext>
            </a:extLst>
          </p:cNvPr>
          <p:cNvSpPr>
            <a:spLocks noGrp="1"/>
          </p:cNvSpPr>
          <p:nvPr>
            <p:ph type="title"/>
          </p:nvPr>
        </p:nvSpPr>
        <p:spPr/>
        <p:txBody>
          <a:bodyPr/>
          <a:lstStyle/>
          <a:p>
            <a:r>
              <a:rPr lang="en-GB" dirty="0"/>
              <a:t>Random variable</a:t>
            </a:r>
          </a:p>
        </p:txBody>
      </p:sp>
      <p:sp>
        <p:nvSpPr>
          <p:cNvPr id="3" name="Content Placeholder 2">
            <a:extLst>
              <a:ext uri="{FF2B5EF4-FFF2-40B4-BE49-F238E27FC236}">
                <a16:creationId xmlns:a16="http://schemas.microsoft.com/office/drawing/2014/main" id="{3E7FDE9E-21D8-6A02-5123-63A09B2A8478}"/>
              </a:ext>
            </a:extLst>
          </p:cNvPr>
          <p:cNvSpPr>
            <a:spLocks noGrp="1"/>
          </p:cNvSpPr>
          <p:nvPr>
            <p:ph idx="1"/>
          </p:nvPr>
        </p:nvSpPr>
        <p:spPr/>
        <p:txBody>
          <a:bodyPr/>
          <a:lstStyle/>
          <a:p>
            <a:pPr algn="l"/>
            <a:r>
              <a:rPr lang="en-GB" b="0" i="0" u="none" strike="noStrike" dirty="0">
                <a:solidFill>
                  <a:srgbClr val="000000"/>
                </a:solidFill>
                <a:effectLst/>
              </a:rPr>
              <a:t>A random variable is a variable that can take on different values randomly.</a:t>
            </a:r>
          </a:p>
          <a:p>
            <a:pPr algn="l"/>
            <a:r>
              <a:rPr lang="en-GB" b="0" i="0" u="none" strike="noStrike" dirty="0">
                <a:solidFill>
                  <a:srgbClr val="000000"/>
                </a:solidFill>
                <a:effectLst/>
              </a:rPr>
              <a:t>Random variables may be discrete or continuous. A discrete random variable has a ﬁnite or countably inﬁnite number of states.</a:t>
            </a:r>
          </a:p>
          <a:p>
            <a:pPr algn="l"/>
            <a:r>
              <a:rPr lang="en-GB" b="0" i="0" u="none" strike="noStrike" dirty="0">
                <a:solidFill>
                  <a:srgbClr val="000000"/>
                </a:solidFill>
                <a:effectLst/>
              </a:rPr>
              <a:t>Note that these states are not necessarily integers; they can also just be named states that are not considered to have any numerical value.</a:t>
            </a:r>
          </a:p>
          <a:p>
            <a:endParaRPr lang="en-GB" dirty="0"/>
          </a:p>
        </p:txBody>
      </p:sp>
      <p:sp>
        <p:nvSpPr>
          <p:cNvPr id="4" name="Slide Number Placeholder 3">
            <a:extLst>
              <a:ext uri="{FF2B5EF4-FFF2-40B4-BE49-F238E27FC236}">
                <a16:creationId xmlns:a16="http://schemas.microsoft.com/office/drawing/2014/main" id="{10744255-3596-46C8-916E-AC7D756EEB39}"/>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1F291C8-2EA1-4DA5-020B-896219C28E90}"/>
                  </a:ext>
                </a:extLst>
              </p14:cNvPr>
              <p14:cNvContentPartPr/>
              <p14:nvPr/>
            </p14:nvContentPartPr>
            <p14:xfrm>
              <a:off x="1225440" y="1035720"/>
              <a:ext cx="1974960" cy="1022760"/>
            </p14:xfrm>
          </p:contentPart>
        </mc:Choice>
        <mc:Fallback>
          <p:pic>
            <p:nvPicPr>
              <p:cNvPr id="5" name="Ink 4">
                <a:extLst>
                  <a:ext uri="{FF2B5EF4-FFF2-40B4-BE49-F238E27FC236}">
                    <a16:creationId xmlns:a16="http://schemas.microsoft.com/office/drawing/2014/main" id="{F1F291C8-2EA1-4DA5-020B-896219C28E90}"/>
                  </a:ext>
                </a:extLst>
              </p:cNvPr>
              <p:cNvPicPr/>
              <p:nvPr/>
            </p:nvPicPr>
            <p:blipFill>
              <a:blip r:embed="rId3"/>
              <a:stretch>
                <a:fillRect/>
              </a:stretch>
            </p:blipFill>
            <p:spPr>
              <a:xfrm>
                <a:off x="1216080" y="1026360"/>
                <a:ext cx="1993680" cy="1041480"/>
              </a:xfrm>
              <a:prstGeom prst="rect">
                <a:avLst/>
              </a:prstGeom>
            </p:spPr>
          </p:pic>
        </mc:Fallback>
      </mc:AlternateContent>
    </p:spTree>
    <p:extLst>
      <p:ext uri="{BB962C8B-B14F-4D97-AF65-F5344CB8AC3E}">
        <p14:creationId xmlns:p14="http://schemas.microsoft.com/office/powerpoint/2010/main" val="102669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8845-4140-58AE-DF09-5C7338D279BE}"/>
              </a:ext>
            </a:extLst>
          </p:cNvPr>
          <p:cNvSpPr>
            <a:spLocks noGrp="1"/>
          </p:cNvSpPr>
          <p:nvPr>
            <p:ph type="title"/>
          </p:nvPr>
        </p:nvSpPr>
        <p:spPr/>
        <p:txBody>
          <a:bodyPr/>
          <a:lstStyle/>
          <a:p>
            <a:r>
              <a:rPr lang="en-GB" dirty="0"/>
              <a:t>Probability distribution</a:t>
            </a:r>
          </a:p>
        </p:txBody>
      </p:sp>
      <p:sp>
        <p:nvSpPr>
          <p:cNvPr id="3" name="Content Placeholder 2">
            <a:extLst>
              <a:ext uri="{FF2B5EF4-FFF2-40B4-BE49-F238E27FC236}">
                <a16:creationId xmlns:a16="http://schemas.microsoft.com/office/drawing/2014/main" id="{72AD8F8C-77E5-83C6-3FEF-5DA60A4A6F54}"/>
              </a:ext>
            </a:extLst>
          </p:cNvPr>
          <p:cNvSpPr>
            <a:spLocks noGrp="1"/>
          </p:cNvSpPr>
          <p:nvPr>
            <p:ph idx="1"/>
          </p:nvPr>
        </p:nvSpPr>
        <p:spPr/>
        <p:txBody>
          <a:bodyPr/>
          <a:lstStyle/>
          <a:p>
            <a:pPr algn="l"/>
            <a:r>
              <a:rPr lang="en-GB" b="0" i="0" u="none" strike="noStrike" dirty="0">
                <a:solidFill>
                  <a:srgbClr val="000000"/>
                </a:solidFill>
                <a:effectLst/>
              </a:rPr>
              <a:t>A probability distribution describes how likely a random variable or set of random variables is to take on each of its possible states. </a:t>
            </a:r>
          </a:p>
          <a:p>
            <a:pPr algn="l"/>
            <a:r>
              <a:rPr lang="en-GB" b="0" i="0" u="none" strike="noStrike" dirty="0">
                <a:solidFill>
                  <a:srgbClr val="000000"/>
                </a:solidFill>
                <a:effectLst/>
              </a:rPr>
              <a:t>How we describe probability distributions depends on whether the variables are discrete or continuous.</a:t>
            </a:r>
          </a:p>
          <a:p>
            <a:endParaRPr lang="en-GB" dirty="0"/>
          </a:p>
        </p:txBody>
      </p:sp>
      <p:sp>
        <p:nvSpPr>
          <p:cNvPr id="4" name="Slide Number Placeholder 3">
            <a:extLst>
              <a:ext uri="{FF2B5EF4-FFF2-40B4-BE49-F238E27FC236}">
                <a16:creationId xmlns:a16="http://schemas.microsoft.com/office/drawing/2014/main" id="{833BF8D2-131A-AB5C-8CC1-684A880D982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9A6A094-0D53-3D76-5E20-E38978E386F5}"/>
                  </a:ext>
                </a:extLst>
              </p14:cNvPr>
              <p14:cNvContentPartPr/>
              <p14:nvPr/>
            </p14:nvContentPartPr>
            <p14:xfrm>
              <a:off x="1381680" y="3414960"/>
              <a:ext cx="5375520" cy="1613520"/>
            </p14:xfrm>
          </p:contentPart>
        </mc:Choice>
        <mc:Fallback>
          <p:pic>
            <p:nvPicPr>
              <p:cNvPr id="5" name="Ink 4">
                <a:extLst>
                  <a:ext uri="{FF2B5EF4-FFF2-40B4-BE49-F238E27FC236}">
                    <a16:creationId xmlns:a16="http://schemas.microsoft.com/office/drawing/2014/main" id="{69A6A094-0D53-3D76-5E20-E38978E386F5}"/>
                  </a:ext>
                </a:extLst>
              </p:cNvPr>
              <p:cNvPicPr/>
              <p:nvPr/>
            </p:nvPicPr>
            <p:blipFill>
              <a:blip r:embed="rId3"/>
              <a:stretch>
                <a:fillRect/>
              </a:stretch>
            </p:blipFill>
            <p:spPr>
              <a:xfrm>
                <a:off x="1372320" y="3405600"/>
                <a:ext cx="5394240" cy="1632240"/>
              </a:xfrm>
              <a:prstGeom prst="rect">
                <a:avLst/>
              </a:prstGeom>
            </p:spPr>
          </p:pic>
        </mc:Fallback>
      </mc:AlternateContent>
    </p:spTree>
    <p:extLst>
      <p:ext uri="{BB962C8B-B14F-4D97-AF65-F5344CB8AC3E}">
        <p14:creationId xmlns:p14="http://schemas.microsoft.com/office/powerpoint/2010/main" val="131069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1376-05EA-B52C-BD6B-B164486C6BEB}"/>
              </a:ext>
            </a:extLst>
          </p:cNvPr>
          <p:cNvSpPr>
            <a:spLocks noGrp="1"/>
          </p:cNvSpPr>
          <p:nvPr>
            <p:ph type="title"/>
          </p:nvPr>
        </p:nvSpPr>
        <p:spPr/>
        <p:txBody>
          <a:bodyPr/>
          <a:lstStyle/>
          <a:p>
            <a:r>
              <a:rPr lang="en-US"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76BD2A-11A0-9483-6F7A-AC1BB46CA009}"/>
                  </a:ext>
                </a:extLst>
              </p:cNvPr>
              <p:cNvSpPr>
                <a:spLocks noGrp="1"/>
              </p:cNvSpPr>
              <p:nvPr>
                <p:ph idx="1"/>
              </p:nvPr>
            </p:nvSpPr>
            <p:spPr/>
            <p:txBody>
              <a:bodyPr/>
              <a:lstStyle/>
              <a:p>
                <a:r>
                  <a:rPr lang="en-GB" dirty="0">
                    <a:effectLst/>
                  </a:rPr>
                  <a:t>The expression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denotes the probability that the event A is true.</a:t>
                </a:r>
              </a:p>
              <a:p>
                <a:r>
                  <a:rPr lang="en-GB" dirty="0">
                    <a:effectLst/>
                  </a:rPr>
                  <a:t>For example, </a:t>
                </a:r>
                <a:r>
                  <a:rPr lang="en-GB" dirty="0">
                    <a:solidFill>
                      <a:srgbClr val="FF0000"/>
                    </a:solidFill>
                    <a:effectLst/>
                  </a:rPr>
                  <a:t>A</a:t>
                </a:r>
                <a:r>
                  <a:rPr lang="en-GB" dirty="0">
                    <a:effectLst/>
                  </a:rPr>
                  <a:t> might be the logical expression “A patient has Alzheimer’s disease”.</a:t>
                </a:r>
              </a:p>
              <a:p>
                <a:r>
                  <a:rPr lang="en-GB" dirty="0">
                    <a:effectLst/>
                  </a:rPr>
                  <a:t>We require that </a:t>
                </a:r>
                <a14:m>
                  <m:oMath xmlns:m="http://schemas.openxmlformats.org/officeDocument/2006/math">
                    <m:r>
                      <a:rPr lang="en-GB" i="1" dirty="0" smtClean="0">
                        <a:effectLst/>
                        <a:latin typeface="Cambria Math" panose="02040503050406030204" pitchFamily="18" charset="0"/>
                      </a:rPr>
                      <m:t>0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a:t>
                </a:r>
              </a:p>
              <a:p>
                <a:pPr marL="0" indent="0">
                  <a:buNone/>
                </a:pPr>
                <a:endParaRPr lang="en-GB" dirty="0">
                  <a:effectLst/>
                </a:endParaRPr>
              </a:p>
              <a:p>
                <a:pPr marL="0" indent="0">
                  <a:buNone/>
                </a:pPr>
                <a:r>
                  <a:rPr lang="en-GB" dirty="0">
                    <a:effectLst/>
                  </a:rPr>
                  <a:t>Where</a:t>
                </a:r>
                <a:r>
                  <a:rPr lang="en-GB" dirty="0"/>
                  <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means the person definitely does not have the condition, and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means the patient definitely has the condition.</a:t>
                </a:r>
              </a:p>
              <a:p>
                <a:endParaRPr lang="en-US" dirty="0"/>
              </a:p>
            </p:txBody>
          </p:sp>
        </mc:Choice>
        <mc:Fallback xmlns="">
          <p:sp>
            <p:nvSpPr>
              <p:cNvPr id="3" name="Content Placeholder 2">
                <a:extLst>
                  <a:ext uri="{FF2B5EF4-FFF2-40B4-BE49-F238E27FC236}">
                    <a16:creationId xmlns:a16="http://schemas.microsoft.com/office/drawing/2014/main" id="{C576BD2A-11A0-9483-6F7A-AC1BB46CA009}"/>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B72A73E-FF64-D546-5579-A57525478128}"/>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1432E3D-3189-E903-12DA-A79FD9736A8A}"/>
                  </a:ext>
                </a:extLst>
              </p14:cNvPr>
              <p14:cNvContentPartPr/>
              <p14:nvPr/>
            </p14:nvContentPartPr>
            <p14:xfrm>
              <a:off x="2229120" y="2587320"/>
              <a:ext cx="3190680" cy="1418400"/>
            </p14:xfrm>
          </p:contentPart>
        </mc:Choice>
        <mc:Fallback>
          <p:pic>
            <p:nvPicPr>
              <p:cNvPr id="5" name="Ink 4">
                <a:extLst>
                  <a:ext uri="{FF2B5EF4-FFF2-40B4-BE49-F238E27FC236}">
                    <a16:creationId xmlns:a16="http://schemas.microsoft.com/office/drawing/2014/main" id="{C1432E3D-3189-E903-12DA-A79FD9736A8A}"/>
                  </a:ext>
                </a:extLst>
              </p:cNvPr>
              <p:cNvPicPr/>
              <p:nvPr/>
            </p:nvPicPr>
            <p:blipFill>
              <a:blip r:embed="rId4"/>
              <a:stretch>
                <a:fillRect/>
              </a:stretch>
            </p:blipFill>
            <p:spPr>
              <a:xfrm>
                <a:off x="2219760" y="2577960"/>
                <a:ext cx="3209400" cy="1437120"/>
              </a:xfrm>
              <a:prstGeom prst="rect">
                <a:avLst/>
              </a:prstGeom>
            </p:spPr>
          </p:pic>
        </mc:Fallback>
      </mc:AlternateContent>
    </p:spTree>
    <p:extLst>
      <p:ext uri="{BB962C8B-B14F-4D97-AF65-F5344CB8AC3E}">
        <p14:creationId xmlns:p14="http://schemas.microsoft.com/office/powerpoint/2010/main" val="170677550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39425</TotalTime>
  <Words>2859</Words>
  <Application>Microsoft Office PowerPoint</Application>
  <PresentationFormat>Widescreen</PresentationFormat>
  <Paragraphs>317</Paragraphs>
  <Slides>57</Slides>
  <Notes>6</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CCSR</vt:lpstr>
      <vt:lpstr>PowerPoint Presentation</vt:lpstr>
      <vt:lpstr>Probability</vt:lpstr>
      <vt:lpstr>Mathematical notations </vt:lpstr>
      <vt:lpstr>Probability</vt:lpstr>
      <vt:lpstr>Example</vt:lpstr>
      <vt:lpstr>Example- How do you represent these as probability? </vt:lpstr>
      <vt:lpstr>Random variable</vt:lpstr>
      <vt:lpstr>Probability distribution</vt:lpstr>
      <vt:lpstr>Probability</vt:lpstr>
      <vt:lpstr>p(A ̅)</vt:lpstr>
      <vt:lpstr>Probability of a union of two events</vt:lpstr>
      <vt:lpstr>Joint probabilities</vt:lpstr>
      <vt:lpstr>Marginalisation</vt:lpstr>
      <vt:lpstr>Marginalisation</vt:lpstr>
      <vt:lpstr>Conditional probability</vt:lpstr>
      <vt:lpstr>Bayes Rule </vt:lpstr>
      <vt:lpstr>Example: medical diagnosis</vt:lpstr>
      <vt:lpstr>Example: medical diagnosis</vt:lpstr>
      <vt:lpstr>Example: medical diagnosis</vt:lpstr>
      <vt:lpstr>Example: medical diagnosis</vt:lpstr>
      <vt:lpstr>Independence</vt:lpstr>
      <vt:lpstr>Probability density function </vt:lpstr>
      <vt:lpstr>Continuous random variables</vt:lpstr>
      <vt:lpstr>Cumulative Distribution Function (cdf)</vt:lpstr>
      <vt:lpstr>Probability Density Function*</vt:lpstr>
      <vt:lpstr>Probability Density Function vs Cumulative Distribution Function </vt:lpstr>
      <vt:lpstr>pdf for the standard normal</vt:lpstr>
      <vt:lpstr>Mean</vt:lpstr>
      <vt:lpstr>Example: Expected value</vt:lpstr>
      <vt:lpstr>Bernoulli </vt:lpstr>
      <vt:lpstr>Binomial distribution</vt:lpstr>
      <vt:lpstr>Binomial distribution</vt:lpstr>
      <vt:lpstr>The multinomial and multinoulli distributions*</vt:lpstr>
      <vt:lpstr>Example*</vt:lpstr>
      <vt:lpstr>Gaussian (normal) distribution</vt:lpstr>
      <vt:lpstr>The standard normal distribution</vt:lpstr>
      <vt:lpstr>Multivariate Gaussian</vt:lpstr>
      <vt:lpstr>Information Theory</vt:lpstr>
      <vt:lpstr>Information Theory</vt:lpstr>
      <vt:lpstr>𝐼(𝑥)= − log 𝑝(𝑥) </vt:lpstr>
      <vt:lpstr>Shannon's entropy</vt:lpstr>
      <vt:lpstr>Example 1</vt:lpstr>
      <vt:lpstr>Example 2</vt:lpstr>
      <vt:lpstr>Example 3</vt:lpstr>
      <vt:lpstr>Conditional independence</vt:lpstr>
      <vt:lpstr>Markov chains</vt:lpstr>
      <vt:lpstr>Behaviour modelling using MC</vt:lpstr>
      <vt:lpstr>Example – daily activity monitoring</vt:lpstr>
      <vt:lpstr>Continuous remote monitoring – activity data</vt:lpstr>
      <vt:lpstr>Changes in activity patterns</vt:lpstr>
      <vt:lpstr>Open Discussion</vt:lpstr>
      <vt:lpstr>Review questions</vt:lpstr>
      <vt:lpstr>Q1. Entropy</vt:lpstr>
      <vt:lpstr>Q2. Overfitting</vt:lpstr>
      <vt:lpstr>Q3. Probability</vt:lpstr>
      <vt:lpstr>Acknowledgement</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262</cp:revision>
  <cp:lastPrinted>2018-10-01T18:07:26Z</cp:lastPrinted>
  <dcterms:created xsi:type="dcterms:W3CDTF">2015-10-05T13:27:19Z</dcterms:created>
  <dcterms:modified xsi:type="dcterms:W3CDTF">2026-01-14T12:27:39Z</dcterms:modified>
  <cp:category/>
</cp:coreProperties>
</file>